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661268-9841-4B30-83EC-522CDFC765D9}" v="37" dt="2024-03-25T15:33:58.183"/>
    <p1510:client id="{54C72367-4FC2-4E6E-A6C0-1A0924B2442F}" v="26" dt="2024-03-26T15:24:02.2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jitha Aswi Andran" userId="cc840a96-9ec2-4073-b8d5-eccb7b5a9f2d" providerId="ADAL" clId="{54C72367-4FC2-4E6E-A6C0-1A0924B2442F}"/>
    <pc:docChg chg="custSel modSld">
      <pc:chgData name="Lijitha Aswi Andran" userId="cc840a96-9ec2-4073-b8d5-eccb7b5a9f2d" providerId="ADAL" clId="{54C72367-4FC2-4E6E-A6C0-1A0924B2442F}" dt="2024-03-26T15:22:59.720" v="35" actId="14100"/>
      <pc:docMkLst>
        <pc:docMk/>
      </pc:docMkLst>
      <pc:sldChg chg="modSp mod">
        <pc:chgData name="Lijitha Aswi Andran" userId="cc840a96-9ec2-4073-b8d5-eccb7b5a9f2d" providerId="ADAL" clId="{54C72367-4FC2-4E6E-A6C0-1A0924B2442F}" dt="2024-03-26T15:16:02.237" v="1" actId="207"/>
        <pc:sldMkLst>
          <pc:docMk/>
          <pc:sldMk cId="2755413012" sldId="256"/>
        </pc:sldMkLst>
        <pc:spChg chg="mod">
          <ac:chgData name="Lijitha Aswi Andran" userId="cc840a96-9ec2-4073-b8d5-eccb7b5a9f2d" providerId="ADAL" clId="{54C72367-4FC2-4E6E-A6C0-1A0924B2442F}" dt="2024-03-26T15:16:02.237" v="1" actId="207"/>
          <ac:spMkLst>
            <pc:docMk/>
            <pc:sldMk cId="2755413012" sldId="256"/>
            <ac:spMk id="3" creationId="{D236F1B2-012C-A661-1398-200221CDBB93}"/>
          </ac:spMkLst>
        </pc:spChg>
      </pc:sldChg>
      <pc:sldChg chg="modSp mod">
        <pc:chgData name="Lijitha Aswi Andran" userId="cc840a96-9ec2-4073-b8d5-eccb7b5a9f2d" providerId="ADAL" clId="{54C72367-4FC2-4E6E-A6C0-1A0924B2442F}" dt="2024-03-26T15:17:26.390" v="19" actId="123"/>
        <pc:sldMkLst>
          <pc:docMk/>
          <pc:sldMk cId="653915974" sldId="257"/>
        </pc:sldMkLst>
        <pc:spChg chg="mod">
          <ac:chgData name="Lijitha Aswi Andran" userId="cc840a96-9ec2-4073-b8d5-eccb7b5a9f2d" providerId="ADAL" clId="{54C72367-4FC2-4E6E-A6C0-1A0924B2442F}" dt="2024-03-26T15:16:59.546" v="7" actId="1076"/>
          <ac:spMkLst>
            <pc:docMk/>
            <pc:sldMk cId="653915974" sldId="257"/>
            <ac:spMk id="2" creationId="{DEB24E07-D1EA-B807-5935-29D420F54898}"/>
          </ac:spMkLst>
        </pc:spChg>
        <pc:spChg chg="mod">
          <ac:chgData name="Lijitha Aswi Andran" userId="cc840a96-9ec2-4073-b8d5-eccb7b5a9f2d" providerId="ADAL" clId="{54C72367-4FC2-4E6E-A6C0-1A0924B2442F}" dt="2024-03-26T15:17:26.390" v="19" actId="123"/>
          <ac:spMkLst>
            <pc:docMk/>
            <pc:sldMk cId="653915974" sldId="257"/>
            <ac:spMk id="3" creationId="{77FDD119-94EC-DBA0-3ADE-5635E5460304}"/>
          </ac:spMkLst>
        </pc:spChg>
      </pc:sldChg>
      <pc:sldChg chg="modSp mod">
        <pc:chgData name="Lijitha Aswi Andran" userId="cc840a96-9ec2-4073-b8d5-eccb7b5a9f2d" providerId="ADAL" clId="{54C72367-4FC2-4E6E-A6C0-1A0924B2442F}" dt="2024-03-26T15:22:59.720" v="35" actId="14100"/>
        <pc:sldMkLst>
          <pc:docMk/>
          <pc:sldMk cId="580783452" sldId="258"/>
        </pc:sldMkLst>
        <pc:spChg chg="mod">
          <ac:chgData name="Lijitha Aswi Andran" userId="cc840a96-9ec2-4073-b8d5-eccb7b5a9f2d" providerId="ADAL" clId="{54C72367-4FC2-4E6E-A6C0-1A0924B2442F}" dt="2024-03-26T15:17:41.750" v="20" actId="207"/>
          <ac:spMkLst>
            <pc:docMk/>
            <pc:sldMk cId="580783452" sldId="258"/>
            <ac:spMk id="5" creationId="{8C5B9067-6164-2149-B1DB-E1C3DD045A6E}"/>
          </ac:spMkLst>
        </pc:spChg>
        <pc:spChg chg="mod">
          <ac:chgData name="Lijitha Aswi Andran" userId="cc840a96-9ec2-4073-b8d5-eccb7b5a9f2d" providerId="ADAL" clId="{54C72367-4FC2-4E6E-A6C0-1A0924B2442F}" dt="2024-03-26T15:21:50.804" v="32"/>
          <ac:spMkLst>
            <pc:docMk/>
            <pc:sldMk cId="580783452" sldId="258"/>
            <ac:spMk id="17" creationId="{582A26F8-7C76-2D63-647F-F060E1A1B7D3}"/>
          </ac:spMkLst>
        </pc:spChg>
        <pc:spChg chg="mod">
          <ac:chgData name="Lijitha Aswi Andran" userId="cc840a96-9ec2-4073-b8d5-eccb7b5a9f2d" providerId="ADAL" clId="{54C72367-4FC2-4E6E-A6C0-1A0924B2442F}" dt="2024-03-26T15:22:00.945" v="33"/>
          <ac:spMkLst>
            <pc:docMk/>
            <pc:sldMk cId="580783452" sldId="258"/>
            <ac:spMk id="18" creationId="{F8433A41-EB6F-6CD1-FCDA-F30ACB41E4DC}"/>
          </ac:spMkLst>
        </pc:spChg>
        <pc:spChg chg="mod">
          <ac:chgData name="Lijitha Aswi Andran" userId="cc840a96-9ec2-4073-b8d5-eccb7b5a9f2d" providerId="ADAL" clId="{54C72367-4FC2-4E6E-A6C0-1A0924B2442F}" dt="2024-03-26T15:22:11.371" v="34"/>
          <ac:spMkLst>
            <pc:docMk/>
            <pc:sldMk cId="580783452" sldId="258"/>
            <ac:spMk id="21" creationId="{F9169EDD-158E-50A6-D4E2-6AA2B1E2C53D}"/>
          </ac:spMkLst>
        </pc:spChg>
        <pc:picChg chg="mod">
          <ac:chgData name="Lijitha Aswi Andran" userId="cc840a96-9ec2-4073-b8d5-eccb7b5a9f2d" providerId="ADAL" clId="{54C72367-4FC2-4E6E-A6C0-1A0924B2442F}" dt="2024-03-26T15:22:59.720" v="35" actId="14100"/>
          <ac:picMkLst>
            <pc:docMk/>
            <pc:sldMk cId="580783452" sldId="258"/>
            <ac:picMk id="6" creationId="{2CFF6F6E-5DA8-CAF3-CD8E-ED9D0D3E7E05}"/>
          </ac:picMkLst>
        </pc:picChg>
      </pc:sldChg>
      <pc:sldChg chg="modSp mod">
        <pc:chgData name="Lijitha Aswi Andran" userId="cc840a96-9ec2-4073-b8d5-eccb7b5a9f2d" providerId="ADAL" clId="{54C72367-4FC2-4E6E-A6C0-1A0924B2442F}" dt="2024-03-26T15:21:21.608" v="30"/>
        <pc:sldMkLst>
          <pc:docMk/>
          <pc:sldMk cId="2271238060" sldId="259"/>
        </pc:sldMkLst>
        <pc:spChg chg="mod">
          <ac:chgData name="Lijitha Aswi Andran" userId="cc840a96-9ec2-4073-b8d5-eccb7b5a9f2d" providerId="ADAL" clId="{54C72367-4FC2-4E6E-A6C0-1A0924B2442F}" dt="2024-03-26T15:17:55.154" v="22" actId="207"/>
          <ac:spMkLst>
            <pc:docMk/>
            <pc:sldMk cId="2271238060" sldId="259"/>
            <ac:spMk id="5" creationId="{62598646-F370-6EF6-3EAF-E57BAA2D5339}"/>
          </ac:spMkLst>
        </pc:spChg>
        <pc:spChg chg="mod">
          <ac:chgData name="Lijitha Aswi Andran" userId="cc840a96-9ec2-4073-b8d5-eccb7b5a9f2d" providerId="ADAL" clId="{54C72367-4FC2-4E6E-A6C0-1A0924B2442F}" dt="2024-03-26T15:21:21.608" v="30"/>
          <ac:spMkLst>
            <pc:docMk/>
            <pc:sldMk cId="2271238060" sldId="259"/>
            <ac:spMk id="20" creationId="{0C3DF3B1-0489-9AE5-8B07-2224017B911F}"/>
          </ac:spMkLst>
        </pc:spChg>
        <pc:spChg chg="mod">
          <ac:chgData name="Lijitha Aswi Andran" userId="cc840a96-9ec2-4073-b8d5-eccb7b5a9f2d" providerId="ADAL" clId="{54C72367-4FC2-4E6E-A6C0-1A0924B2442F}" dt="2024-03-26T15:21:18.302" v="29"/>
          <ac:spMkLst>
            <pc:docMk/>
            <pc:sldMk cId="2271238060" sldId="259"/>
            <ac:spMk id="22" creationId="{A3B63085-F93F-DF9A-A084-D140AB7D8F38}"/>
          </ac:spMkLst>
        </pc:spChg>
        <pc:spChg chg="mod">
          <ac:chgData name="Lijitha Aswi Andran" userId="cc840a96-9ec2-4073-b8d5-eccb7b5a9f2d" providerId="ADAL" clId="{54C72367-4FC2-4E6E-A6C0-1A0924B2442F}" dt="2024-03-26T15:21:07.058" v="27"/>
          <ac:spMkLst>
            <pc:docMk/>
            <pc:sldMk cId="2271238060" sldId="259"/>
            <ac:spMk id="28" creationId="{48C01801-396E-D838-8461-C9F26D414242}"/>
          </ac:spMkLst>
        </pc:spChg>
        <pc:spChg chg="mod">
          <ac:chgData name="Lijitha Aswi Andran" userId="cc840a96-9ec2-4073-b8d5-eccb7b5a9f2d" providerId="ADAL" clId="{54C72367-4FC2-4E6E-A6C0-1A0924B2442F}" dt="2024-03-26T15:21:10.616" v="28"/>
          <ac:spMkLst>
            <pc:docMk/>
            <pc:sldMk cId="2271238060" sldId="259"/>
            <ac:spMk id="30" creationId="{754EED26-E187-F9A8-1FAB-5F818628731A}"/>
          </ac:spMkLst>
        </pc:spChg>
      </pc:sldChg>
      <pc:sldChg chg="modSp mod">
        <pc:chgData name="Lijitha Aswi Andran" userId="cc840a96-9ec2-4073-b8d5-eccb7b5a9f2d" providerId="ADAL" clId="{54C72367-4FC2-4E6E-A6C0-1A0924B2442F}" dt="2024-03-26T15:20:23.790" v="26"/>
        <pc:sldMkLst>
          <pc:docMk/>
          <pc:sldMk cId="3197219556" sldId="260"/>
        </pc:sldMkLst>
        <pc:spChg chg="mod">
          <ac:chgData name="Lijitha Aswi Andran" userId="cc840a96-9ec2-4073-b8d5-eccb7b5a9f2d" providerId="ADAL" clId="{54C72367-4FC2-4E6E-A6C0-1A0924B2442F}" dt="2024-03-26T15:18:05.536" v="23" actId="207"/>
          <ac:spMkLst>
            <pc:docMk/>
            <pc:sldMk cId="3197219556" sldId="260"/>
            <ac:spMk id="4" creationId="{E2A1371E-812A-569C-DBF4-A876DF97D16F}"/>
          </ac:spMkLst>
        </pc:spChg>
        <pc:spChg chg="mod">
          <ac:chgData name="Lijitha Aswi Andran" userId="cc840a96-9ec2-4073-b8d5-eccb7b5a9f2d" providerId="ADAL" clId="{54C72367-4FC2-4E6E-A6C0-1A0924B2442F}" dt="2024-03-26T15:19:11.971" v="24" actId="3626"/>
          <ac:spMkLst>
            <pc:docMk/>
            <pc:sldMk cId="3197219556" sldId="260"/>
            <ac:spMk id="16" creationId="{38CB1061-45DE-ADA8-6212-75C282276497}"/>
          </ac:spMkLst>
        </pc:spChg>
        <pc:spChg chg="mod">
          <ac:chgData name="Lijitha Aswi Andran" userId="cc840a96-9ec2-4073-b8d5-eccb7b5a9f2d" providerId="ADAL" clId="{54C72367-4FC2-4E6E-A6C0-1A0924B2442F}" dt="2024-03-26T15:20:15.361" v="25"/>
          <ac:spMkLst>
            <pc:docMk/>
            <pc:sldMk cId="3197219556" sldId="260"/>
            <ac:spMk id="24" creationId="{22A6C273-C823-4C78-8E5C-647CD4E25AC1}"/>
          </ac:spMkLst>
        </pc:spChg>
        <pc:spChg chg="mod">
          <ac:chgData name="Lijitha Aswi Andran" userId="cc840a96-9ec2-4073-b8d5-eccb7b5a9f2d" providerId="ADAL" clId="{54C72367-4FC2-4E6E-A6C0-1A0924B2442F}" dt="2024-03-26T15:20:23.790" v="26"/>
          <ac:spMkLst>
            <pc:docMk/>
            <pc:sldMk cId="3197219556" sldId="260"/>
            <ac:spMk id="28" creationId="{332E15A8-7D68-ABC2-57FF-0DE8F139B37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01DD3-FFA6-8F21-3901-1453C663A2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CF7D8E-FF09-40D6-FFD3-DAA739D15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0BDD-D081-28AC-CA79-87559283F7C9}"/>
              </a:ext>
            </a:extLst>
          </p:cNvPr>
          <p:cNvSpPr>
            <a:spLocks noGrp="1"/>
          </p:cNvSpPr>
          <p:nvPr>
            <p:ph type="dt" sz="half" idx="10"/>
          </p:nvPr>
        </p:nvSpPr>
        <p:spPr/>
        <p:txBody>
          <a:bodyPr/>
          <a:lstStyle/>
          <a:p>
            <a:fld id="{D6D50763-AF12-4B78-86E8-306778988E86}" type="datetimeFigureOut">
              <a:rPr lang="en-US" smtClean="0"/>
              <a:t>3/26/2024</a:t>
            </a:fld>
            <a:endParaRPr lang="en-US"/>
          </a:p>
        </p:txBody>
      </p:sp>
      <p:sp>
        <p:nvSpPr>
          <p:cNvPr id="5" name="Footer Placeholder 4">
            <a:extLst>
              <a:ext uri="{FF2B5EF4-FFF2-40B4-BE49-F238E27FC236}">
                <a16:creationId xmlns:a16="http://schemas.microsoft.com/office/drawing/2014/main" id="{BC9D7722-96B2-D399-CACD-DA8B6B88C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34121-8AE6-3BF1-634B-621B7B3B8A67}"/>
              </a:ext>
            </a:extLst>
          </p:cNvPr>
          <p:cNvSpPr>
            <a:spLocks noGrp="1"/>
          </p:cNvSpPr>
          <p:nvPr>
            <p:ph type="sldNum" sz="quarter" idx="12"/>
          </p:nvPr>
        </p:nvSpPr>
        <p:spPr/>
        <p:txBody>
          <a:bodyPr/>
          <a:lstStyle/>
          <a:p>
            <a:fld id="{6975C36A-4BB6-4FEB-9B94-CDC1085D9D93}" type="slidenum">
              <a:rPr lang="en-US" smtClean="0"/>
              <a:t>‹#›</a:t>
            </a:fld>
            <a:endParaRPr lang="en-US"/>
          </a:p>
        </p:txBody>
      </p:sp>
    </p:spTree>
    <p:extLst>
      <p:ext uri="{BB962C8B-B14F-4D97-AF65-F5344CB8AC3E}">
        <p14:creationId xmlns:p14="http://schemas.microsoft.com/office/powerpoint/2010/main" val="3226637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61B45-A8BA-B3BF-6E4B-6F0A2300D3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462E99-ADEA-1A8C-EBBC-9AD78EF6C3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2EEDA5-C356-BF2B-8C41-385E2F992093}"/>
              </a:ext>
            </a:extLst>
          </p:cNvPr>
          <p:cNvSpPr>
            <a:spLocks noGrp="1"/>
          </p:cNvSpPr>
          <p:nvPr>
            <p:ph type="dt" sz="half" idx="10"/>
          </p:nvPr>
        </p:nvSpPr>
        <p:spPr/>
        <p:txBody>
          <a:bodyPr/>
          <a:lstStyle/>
          <a:p>
            <a:fld id="{D6D50763-AF12-4B78-86E8-306778988E86}" type="datetimeFigureOut">
              <a:rPr lang="en-US" smtClean="0"/>
              <a:t>3/26/2024</a:t>
            </a:fld>
            <a:endParaRPr lang="en-US"/>
          </a:p>
        </p:txBody>
      </p:sp>
      <p:sp>
        <p:nvSpPr>
          <p:cNvPr id="5" name="Footer Placeholder 4">
            <a:extLst>
              <a:ext uri="{FF2B5EF4-FFF2-40B4-BE49-F238E27FC236}">
                <a16:creationId xmlns:a16="http://schemas.microsoft.com/office/drawing/2014/main" id="{A0D3DE96-D6AF-5E3B-14C6-7B6D341EF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6EDDE-3D5C-68F4-1242-BAAD8B6B4ED6}"/>
              </a:ext>
            </a:extLst>
          </p:cNvPr>
          <p:cNvSpPr>
            <a:spLocks noGrp="1"/>
          </p:cNvSpPr>
          <p:nvPr>
            <p:ph type="sldNum" sz="quarter" idx="12"/>
          </p:nvPr>
        </p:nvSpPr>
        <p:spPr/>
        <p:txBody>
          <a:bodyPr/>
          <a:lstStyle/>
          <a:p>
            <a:fld id="{6975C36A-4BB6-4FEB-9B94-CDC1085D9D93}" type="slidenum">
              <a:rPr lang="en-US" smtClean="0"/>
              <a:t>‹#›</a:t>
            </a:fld>
            <a:endParaRPr lang="en-US"/>
          </a:p>
        </p:txBody>
      </p:sp>
    </p:spTree>
    <p:extLst>
      <p:ext uri="{BB962C8B-B14F-4D97-AF65-F5344CB8AC3E}">
        <p14:creationId xmlns:p14="http://schemas.microsoft.com/office/powerpoint/2010/main" val="542486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6CDC8C-C97E-94E3-5E71-496304C84C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3F18C1-2C34-5BF4-766A-A1EB268C72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2C501-47E5-5772-99C5-7BE9E8B1397C}"/>
              </a:ext>
            </a:extLst>
          </p:cNvPr>
          <p:cNvSpPr>
            <a:spLocks noGrp="1"/>
          </p:cNvSpPr>
          <p:nvPr>
            <p:ph type="dt" sz="half" idx="10"/>
          </p:nvPr>
        </p:nvSpPr>
        <p:spPr/>
        <p:txBody>
          <a:bodyPr/>
          <a:lstStyle/>
          <a:p>
            <a:fld id="{D6D50763-AF12-4B78-86E8-306778988E86}" type="datetimeFigureOut">
              <a:rPr lang="en-US" smtClean="0"/>
              <a:t>3/26/2024</a:t>
            </a:fld>
            <a:endParaRPr lang="en-US"/>
          </a:p>
        </p:txBody>
      </p:sp>
      <p:sp>
        <p:nvSpPr>
          <p:cNvPr id="5" name="Footer Placeholder 4">
            <a:extLst>
              <a:ext uri="{FF2B5EF4-FFF2-40B4-BE49-F238E27FC236}">
                <a16:creationId xmlns:a16="http://schemas.microsoft.com/office/drawing/2014/main" id="{EBEC9DE2-AAE1-3383-5A4D-40D5D8BC5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459BF-CBD1-4718-2D93-712983A8574E}"/>
              </a:ext>
            </a:extLst>
          </p:cNvPr>
          <p:cNvSpPr>
            <a:spLocks noGrp="1"/>
          </p:cNvSpPr>
          <p:nvPr>
            <p:ph type="sldNum" sz="quarter" idx="12"/>
          </p:nvPr>
        </p:nvSpPr>
        <p:spPr/>
        <p:txBody>
          <a:bodyPr/>
          <a:lstStyle/>
          <a:p>
            <a:fld id="{6975C36A-4BB6-4FEB-9B94-CDC1085D9D93}" type="slidenum">
              <a:rPr lang="en-US" smtClean="0"/>
              <a:t>‹#›</a:t>
            </a:fld>
            <a:endParaRPr lang="en-US"/>
          </a:p>
        </p:txBody>
      </p:sp>
    </p:spTree>
    <p:extLst>
      <p:ext uri="{BB962C8B-B14F-4D97-AF65-F5344CB8AC3E}">
        <p14:creationId xmlns:p14="http://schemas.microsoft.com/office/powerpoint/2010/main" val="498934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C418-187B-1264-2B2A-9063730B8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69E764-D1D6-EA40-D19D-52A6A3022D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415376-4EB0-EF3C-280C-52B66FFA93DC}"/>
              </a:ext>
            </a:extLst>
          </p:cNvPr>
          <p:cNvSpPr>
            <a:spLocks noGrp="1"/>
          </p:cNvSpPr>
          <p:nvPr>
            <p:ph type="dt" sz="half" idx="10"/>
          </p:nvPr>
        </p:nvSpPr>
        <p:spPr/>
        <p:txBody>
          <a:bodyPr/>
          <a:lstStyle/>
          <a:p>
            <a:fld id="{D6D50763-AF12-4B78-86E8-306778988E86}" type="datetimeFigureOut">
              <a:rPr lang="en-US" smtClean="0"/>
              <a:t>3/26/2024</a:t>
            </a:fld>
            <a:endParaRPr lang="en-US"/>
          </a:p>
        </p:txBody>
      </p:sp>
      <p:sp>
        <p:nvSpPr>
          <p:cNvPr id="5" name="Footer Placeholder 4">
            <a:extLst>
              <a:ext uri="{FF2B5EF4-FFF2-40B4-BE49-F238E27FC236}">
                <a16:creationId xmlns:a16="http://schemas.microsoft.com/office/drawing/2014/main" id="{57D73645-2A67-F450-12F1-AB5124D02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11A3D-4E6F-FB82-A5FF-B4743ECE4DBD}"/>
              </a:ext>
            </a:extLst>
          </p:cNvPr>
          <p:cNvSpPr>
            <a:spLocks noGrp="1"/>
          </p:cNvSpPr>
          <p:nvPr>
            <p:ph type="sldNum" sz="quarter" idx="12"/>
          </p:nvPr>
        </p:nvSpPr>
        <p:spPr/>
        <p:txBody>
          <a:bodyPr/>
          <a:lstStyle/>
          <a:p>
            <a:fld id="{6975C36A-4BB6-4FEB-9B94-CDC1085D9D93}" type="slidenum">
              <a:rPr lang="en-US" smtClean="0"/>
              <a:t>‹#›</a:t>
            </a:fld>
            <a:endParaRPr lang="en-US"/>
          </a:p>
        </p:txBody>
      </p:sp>
    </p:spTree>
    <p:extLst>
      <p:ext uri="{BB962C8B-B14F-4D97-AF65-F5344CB8AC3E}">
        <p14:creationId xmlns:p14="http://schemas.microsoft.com/office/powerpoint/2010/main" val="2291597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5C17D-9D21-E977-0475-02E7B26556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E1019E-7C7A-F36A-C91C-D6C964D9D3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26D04B-526E-C04E-D90D-4B93579D6DDC}"/>
              </a:ext>
            </a:extLst>
          </p:cNvPr>
          <p:cNvSpPr>
            <a:spLocks noGrp="1"/>
          </p:cNvSpPr>
          <p:nvPr>
            <p:ph type="dt" sz="half" idx="10"/>
          </p:nvPr>
        </p:nvSpPr>
        <p:spPr/>
        <p:txBody>
          <a:bodyPr/>
          <a:lstStyle/>
          <a:p>
            <a:fld id="{D6D50763-AF12-4B78-86E8-306778988E86}" type="datetimeFigureOut">
              <a:rPr lang="en-US" smtClean="0"/>
              <a:t>3/26/2024</a:t>
            </a:fld>
            <a:endParaRPr lang="en-US"/>
          </a:p>
        </p:txBody>
      </p:sp>
      <p:sp>
        <p:nvSpPr>
          <p:cNvPr id="5" name="Footer Placeholder 4">
            <a:extLst>
              <a:ext uri="{FF2B5EF4-FFF2-40B4-BE49-F238E27FC236}">
                <a16:creationId xmlns:a16="http://schemas.microsoft.com/office/drawing/2014/main" id="{ABAF53E3-1D77-CB09-3C43-2CC83DB25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9EFE8-2E4A-39EC-F241-1ADD496B63BD}"/>
              </a:ext>
            </a:extLst>
          </p:cNvPr>
          <p:cNvSpPr>
            <a:spLocks noGrp="1"/>
          </p:cNvSpPr>
          <p:nvPr>
            <p:ph type="sldNum" sz="quarter" idx="12"/>
          </p:nvPr>
        </p:nvSpPr>
        <p:spPr/>
        <p:txBody>
          <a:bodyPr/>
          <a:lstStyle/>
          <a:p>
            <a:fld id="{6975C36A-4BB6-4FEB-9B94-CDC1085D9D93}" type="slidenum">
              <a:rPr lang="en-US" smtClean="0"/>
              <a:t>‹#›</a:t>
            </a:fld>
            <a:endParaRPr lang="en-US"/>
          </a:p>
        </p:txBody>
      </p:sp>
    </p:spTree>
    <p:extLst>
      <p:ext uri="{BB962C8B-B14F-4D97-AF65-F5344CB8AC3E}">
        <p14:creationId xmlns:p14="http://schemas.microsoft.com/office/powerpoint/2010/main" val="233058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FDB30-66A2-6995-1CF7-68EE6A3E07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D84D5-34AD-D97F-E20A-A62018A65A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F1EA09-A79D-621A-98BE-EDC8F2DE79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8EC2EA-C034-0C8D-2E18-53EB12EE9CF5}"/>
              </a:ext>
            </a:extLst>
          </p:cNvPr>
          <p:cNvSpPr>
            <a:spLocks noGrp="1"/>
          </p:cNvSpPr>
          <p:nvPr>
            <p:ph type="dt" sz="half" idx="10"/>
          </p:nvPr>
        </p:nvSpPr>
        <p:spPr/>
        <p:txBody>
          <a:bodyPr/>
          <a:lstStyle/>
          <a:p>
            <a:fld id="{D6D50763-AF12-4B78-86E8-306778988E86}" type="datetimeFigureOut">
              <a:rPr lang="en-US" smtClean="0"/>
              <a:t>3/26/2024</a:t>
            </a:fld>
            <a:endParaRPr lang="en-US"/>
          </a:p>
        </p:txBody>
      </p:sp>
      <p:sp>
        <p:nvSpPr>
          <p:cNvPr id="6" name="Footer Placeholder 5">
            <a:extLst>
              <a:ext uri="{FF2B5EF4-FFF2-40B4-BE49-F238E27FC236}">
                <a16:creationId xmlns:a16="http://schemas.microsoft.com/office/drawing/2014/main" id="{206BE409-ABA3-6425-495A-9E1A32551A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DDD47C-5615-A4B2-B90B-89816144BD4C}"/>
              </a:ext>
            </a:extLst>
          </p:cNvPr>
          <p:cNvSpPr>
            <a:spLocks noGrp="1"/>
          </p:cNvSpPr>
          <p:nvPr>
            <p:ph type="sldNum" sz="quarter" idx="12"/>
          </p:nvPr>
        </p:nvSpPr>
        <p:spPr/>
        <p:txBody>
          <a:bodyPr/>
          <a:lstStyle/>
          <a:p>
            <a:fld id="{6975C36A-4BB6-4FEB-9B94-CDC1085D9D93}" type="slidenum">
              <a:rPr lang="en-US" smtClean="0"/>
              <a:t>‹#›</a:t>
            </a:fld>
            <a:endParaRPr lang="en-US"/>
          </a:p>
        </p:txBody>
      </p:sp>
    </p:spTree>
    <p:extLst>
      <p:ext uri="{BB962C8B-B14F-4D97-AF65-F5344CB8AC3E}">
        <p14:creationId xmlns:p14="http://schemas.microsoft.com/office/powerpoint/2010/main" val="364268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17A2-16AF-2F25-997C-3BD8B574CB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22D845-83FA-D05E-1C06-33FFE76681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F03A66-9805-F3ED-8DA2-BC452EE3B5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A0EF1B-2C2D-8DD2-3475-10414ED2DF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0EAB63-C45F-CC61-8B59-66569993CF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80EEBA-6026-8163-C030-B981296501FE}"/>
              </a:ext>
            </a:extLst>
          </p:cNvPr>
          <p:cNvSpPr>
            <a:spLocks noGrp="1"/>
          </p:cNvSpPr>
          <p:nvPr>
            <p:ph type="dt" sz="half" idx="10"/>
          </p:nvPr>
        </p:nvSpPr>
        <p:spPr/>
        <p:txBody>
          <a:bodyPr/>
          <a:lstStyle/>
          <a:p>
            <a:fld id="{D6D50763-AF12-4B78-86E8-306778988E86}" type="datetimeFigureOut">
              <a:rPr lang="en-US" smtClean="0"/>
              <a:t>3/26/2024</a:t>
            </a:fld>
            <a:endParaRPr lang="en-US"/>
          </a:p>
        </p:txBody>
      </p:sp>
      <p:sp>
        <p:nvSpPr>
          <p:cNvPr id="8" name="Footer Placeholder 7">
            <a:extLst>
              <a:ext uri="{FF2B5EF4-FFF2-40B4-BE49-F238E27FC236}">
                <a16:creationId xmlns:a16="http://schemas.microsoft.com/office/drawing/2014/main" id="{31B30209-B14F-8D66-6CF9-C5572653A5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334F4F-A654-277C-92AE-21779A64E76C}"/>
              </a:ext>
            </a:extLst>
          </p:cNvPr>
          <p:cNvSpPr>
            <a:spLocks noGrp="1"/>
          </p:cNvSpPr>
          <p:nvPr>
            <p:ph type="sldNum" sz="quarter" idx="12"/>
          </p:nvPr>
        </p:nvSpPr>
        <p:spPr/>
        <p:txBody>
          <a:bodyPr/>
          <a:lstStyle/>
          <a:p>
            <a:fld id="{6975C36A-4BB6-4FEB-9B94-CDC1085D9D93}" type="slidenum">
              <a:rPr lang="en-US" smtClean="0"/>
              <a:t>‹#›</a:t>
            </a:fld>
            <a:endParaRPr lang="en-US"/>
          </a:p>
        </p:txBody>
      </p:sp>
    </p:spTree>
    <p:extLst>
      <p:ext uri="{BB962C8B-B14F-4D97-AF65-F5344CB8AC3E}">
        <p14:creationId xmlns:p14="http://schemas.microsoft.com/office/powerpoint/2010/main" val="63696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B7187-1E71-1EFF-DE4E-4681DBBA3A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891F61-1115-8F7F-DF4E-5DA43B0C55FC}"/>
              </a:ext>
            </a:extLst>
          </p:cNvPr>
          <p:cNvSpPr>
            <a:spLocks noGrp="1"/>
          </p:cNvSpPr>
          <p:nvPr>
            <p:ph type="dt" sz="half" idx="10"/>
          </p:nvPr>
        </p:nvSpPr>
        <p:spPr/>
        <p:txBody>
          <a:bodyPr/>
          <a:lstStyle/>
          <a:p>
            <a:fld id="{D6D50763-AF12-4B78-86E8-306778988E86}" type="datetimeFigureOut">
              <a:rPr lang="en-US" smtClean="0"/>
              <a:t>3/26/2024</a:t>
            </a:fld>
            <a:endParaRPr lang="en-US"/>
          </a:p>
        </p:txBody>
      </p:sp>
      <p:sp>
        <p:nvSpPr>
          <p:cNvPr id="4" name="Footer Placeholder 3">
            <a:extLst>
              <a:ext uri="{FF2B5EF4-FFF2-40B4-BE49-F238E27FC236}">
                <a16:creationId xmlns:a16="http://schemas.microsoft.com/office/drawing/2014/main" id="{5003C8C5-8EE5-531A-5FEA-83C9DCAE1D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3FC6CA-7C57-6025-249F-8C2986417CC5}"/>
              </a:ext>
            </a:extLst>
          </p:cNvPr>
          <p:cNvSpPr>
            <a:spLocks noGrp="1"/>
          </p:cNvSpPr>
          <p:nvPr>
            <p:ph type="sldNum" sz="quarter" idx="12"/>
          </p:nvPr>
        </p:nvSpPr>
        <p:spPr/>
        <p:txBody>
          <a:bodyPr/>
          <a:lstStyle/>
          <a:p>
            <a:fld id="{6975C36A-4BB6-4FEB-9B94-CDC1085D9D93}" type="slidenum">
              <a:rPr lang="en-US" smtClean="0"/>
              <a:t>‹#›</a:t>
            </a:fld>
            <a:endParaRPr lang="en-US"/>
          </a:p>
        </p:txBody>
      </p:sp>
    </p:spTree>
    <p:extLst>
      <p:ext uri="{BB962C8B-B14F-4D97-AF65-F5344CB8AC3E}">
        <p14:creationId xmlns:p14="http://schemas.microsoft.com/office/powerpoint/2010/main" val="369581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35DC06-5BBF-C4B5-EDFF-4DA5CBE8FECC}"/>
              </a:ext>
            </a:extLst>
          </p:cNvPr>
          <p:cNvSpPr>
            <a:spLocks noGrp="1"/>
          </p:cNvSpPr>
          <p:nvPr>
            <p:ph type="dt" sz="half" idx="10"/>
          </p:nvPr>
        </p:nvSpPr>
        <p:spPr/>
        <p:txBody>
          <a:bodyPr/>
          <a:lstStyle/>
          <a:p>
            <a:fld id="{D6D50763-AF12-4B78-86E8-306778988E86}" type="datetimeFigureOut">
              <a:rPr lang="en-US" smtClean="0"/>
              <a:t>3/26/2024</a:t>
            </a:fld>
            <a:endParaRPr lang="en-US"/>
          </a:p>
        </p:txBody>
      </p:sp>
      <p:sp>
        <p:nvSpPr>
          <p:cNvPr id="3" name="Footer Placeholder 2">
            <a:extLst>
              <a:ext uri="{FF2B5EF4-FFF2-40B4-BE49-F238E27FC236}">
                <a16:creationId xmlns:a16="http://schemas.microsoft.com/office/drawing/2014/main" id="{4A4A2273-164C-9E5A-A2E6-0EE5B37A2E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12F191-6C61-D055-FAE3-AE6BCEB5DD52}"/>
              </a:ext>
            </a:extLst>
          </p:cNvPr>
          <p:cNvSpPr>
            <a:spLocks noGrp="1"/>
          </p:cNvSpPr>
          <p:nvPr>
            <p:ph type="sldNum" sz="quarter" idx="12"/>
          </p:nvPr>
        </p:nvSpPr>
        <p:spPr/>
        <p:txBody>
          <a:bodyPr/>
          <a:lstStyle/>
          <a:p>
            <a:fld id="{6975C36A-4BB6-4FEB-9B94-CDC1085D9D93}" type="slidenum">
              <a:rPr lang="en-US" smtClean="0"/>
              <a:t>‹#›</a:t>
            </a:fld>
            <a:endParaRPr lang="en-US"/>
          </a:p>
        </p:txBody>
      </p:sp>
    </p:spTree>
    <p:extLst>
      <p:ext uri="{BB962C8B-B14F-4D97-AF65-F5344CB8AC3E}">
        <p14:creationId xmlns:p14="http://schemas.microsoft.com/office/powerpoint/2010/main" val="19086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F6ED7-13DF-A936-42AE-1CBA5A872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E4E070-061D-7530-2F29-D777A4B557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A7D632-4F21-1AD0-674B-32490EB4E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61E828-ED20-637F-060F-5207FF90BAAA}"/>
              </a:ext>
            </a:extLst>
          </p:cNvPr>
          <p:cNvSpPr>
            <a:spLocks noGrp="1"/>
          </p:cNvSpPr>
          <p:nvPr>
            <p:ph type="dt" sz="half" idx="10"/>
          </p:nvPr>
        </p:nvSpPr>
        <p:spPr/>
        <p:txBody>
          <a:bodyPr/>
          <a:lstStyle/>
          <a:p>
            <a:fld id="{D6D50763-AF12-4B78-86E8-306778988E86}" type="datetimeFigureOut">
              <a:rPr lang="en-US" smtClean="0"/>
              <a:t>3/26/2024</a:t>
            </a:fld>
            <a:endParaRPr lang="en-US"/>
          </a:p>
        </p:txBody>
      </p:sp>
      <p:sp>
        <p:nvSpPr>
          <p:cNvPr id="6" name="Footer Placeholder 5">
            <a:extLst>
              <a:ext uri="{FF2B5EF4-FFF2-40B4-BE49-F238E27FC236}">
                <a16:creationId xmlns:a16="http://schemas.microsoft.com/office/drawing/2014/main" id="{DF4FC1C1-649F-95DB-2DD5-601CC39571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F35CC1-23AF-21D1-A8F8-2DF078B6D25A}"/>
              </a:ext>
            </a:extLst>
          </p:cNvPr>
          <p:cNvSpPr>
            <a:spLocks noGrp="1"/>
          </p:cNvSpPr>
          <p:nvPr>
            <p:ph type="sldNum" sz="quarter" idx="12"/>
          </p:nvPr>
        </p:nvSpPr>
        <p:spPr/>
        <p:txBody>
          <a:bodyPr/>
          <a:lstStyle/>
          <a:p>
            <a:fld id="{6975C36A-4BB6-4FEB-9B94-CDC1085D9D93}" type="slidenum">
              <a:rPr lang="en-US" smtClean="0"/>
              <a:t>‹#›</a:t>
            </a:fld>
            <a:endParaRPr lang="en-US"/>
          </a:p>
        </p:txBody>
      </p:sp>
    </p:spTree>
    <p:extLst>
      <p:ext uri="{BB962C8B-B14F-4D97-AF65-F5344CB8AC3E}">
        <p14:creationId xmlns:p14="http://schemas.microsoft.com/office/powerpoint/2010/main" val="582318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43E8-1EA9-80E1-31A7-768FA28EAB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1A42D0-B209-8ABA-AA61-E23926087A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52D84E-17A5-732B-CF1F-B301419EF3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8FA7C-C473-BF49-3EB6-D7964D7BDD04}"/>
              </a:ext>
            </a:extLst>
          </p:cNvPr>
          <p:cNvSpPr>
            <a:spLocks noGrp="1"/>
          </p:cNvSpPr>
          <p:nvPr>
            <p:ph type="dt" sz="half" idx="10"/>
          </p:nvPr>
        </p:nvSpPr>
        <p:spPr/>
        <p:txBody>
          <a:bodyPr/>
          <a:lstStyle/>
          <a:p>
            <a:fld id="{D6D50763-AF12-4B78-86E8-306778988E86}" type="datetimeFigureOut">
              <a:rPr lang="en-US" smtClean="0"/>
              <a:t>3/26/2024</a:t>
            </a:fld>
            <a:endParaRPr lang="en-US"/>
          </a:p>
        </p:txBody>
      </p:sp>
      <p:sp>
        <p:nvSpPr>
          <p:cNvPr id="6" name="Footer Placeholder 5">
            <a:extLst>
              <a:ext uri="{FF2B5EF4-FFF2-40B4-BE49-F238E27FC236}">
                <a16:creationId xmlns:a16="http://schemas.microsoft.com/office/drawing/2014/main" id="{B8A70C2C-53E0-2C4C-B1F8-7805D73FC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57E83-3298-320A-67CB-7278248EDF6B}"/>
              </a:ext>
            </a:extLst>
          </p:cNvPr>
          <p:cNvSpPr>
            <a:spLocks noGrp="1"/>
          </p:cNvSpPr>
          <p:nvPr>
            <p:ph type="sldNum" sz="quarter" idx="12"/>
          </p:nvPr>
        </p:nvSpPr>
        <p:spPr/>
        <p:txBody>
          <a:bodyPr/>
          <a:lstStyle/>
          <a:p>
            <a:fld id="{6975C36A-4BB6-4FEB-9B94-CDC1085D9D93}" type="slidenum">
              <a:rPr lang="en-US" smtClean="0"/>
              <a:t>‹#›</a:t>
            </a:fld>
            <a:endParaRPr lang="en-US"/>
          </a:p>
        </p:txBody>
      </p:sp>
    </p:spTree>
    <p:extLst>
      <p:ext uri="{BB962C8B-B14F-4D97-AF65-F5344CB8AC3E}">
        <p14:creationId xmlns:p14="http://schemas.microsoft.com/office/powerpoint/2010/main" val="12498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6E232B-46E4-56D7-B502-00B456EE2E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8E024A-A3C9-AAA8-005C-E26655D1DC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3BB6F-A73B-0BE1-3ABE-D037D39C3D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50763-AF12-4B78-86E8-306778988E86}" type="datetimeFigureOut">
              <a:rPr lang="en-US" smtClean="0"/>
              <a:t>3/26/2024</a:t>
            </a:fld>
            <a:endParaRPr lang="en-US"/>
          </a:p>
        </p:txBody>
      </p:sp>
      <p:sp>
        <p:nvSpPr>
          <p:cNvPr id="5" name="Footer Placeholder 4">
            <a:extLst>
              <a:ext uri="{FF2B5EF4-FFF2-40B4-BE49-F238E27FC236}">
                <a16:creationId xmlns:a16="http://schemas.microsoft.com/office/drawing/2014/main" id="{00A9A3D7-2653-EDAC-7662-46AD0A032A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E2F9A2-7F33-19C1-63D9-9145237846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75C36A-4BB6-4FEB-9B94-CDC1085D9D93}" type="slidenum">
              <a:rPr lang="en-US" smtClean="0"/>
              <a:t>‹#›</a:t>
            </a:fld>
            <a:endParaRPr lang="en-US"/>
          </a:p>
        </p:txBody>
      </p:sp>
    </p:spTree>
    <p:extLst>
      <p:ext uri="{BB962C8B-B14F-4D97-AF65-F5344CB8AC3E}">
        <p14:creationId xmlns:p14="http://schemas.microsoft.com/office/powerpoint/2010/main" val="2555349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syncfusion.sharepoint.com/sites/WEB" TargetMode="External"/><Relationship Id="rId4" Type="http://schemas.openxmlformats.org/officeDocument/2006/relationships/hyperlink" Target="https://www.syncfusion.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syncfusion.sharepoint.com/sites/WEB"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www.syncfusion.com/"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syncfusion.sharepoint.com/sites/WEB"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www.syncfusion.com/" TargetMode="Externa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F006-130E-D9E0-2912-87B2D1678857}"/>
              </a:ext>
            </a:extLst>
          </p:cNvPr>
          <p:cNvSpPr>
            <a:spLocks noGrp="1"/>
          </p:cNvSpPr>
          <p:nvPr>
            <p:ph type="ctrTitle"/>
          </p:nvPr>
        </p:nvSpPr>
        <p:spPr>
          <a:xfrm>
            <a:off x="1524000" y="104588"/>
            <a:ext cx="9144000" cy="2387600"/>
          </a:xfrm>
        </p:spPr>
        <p:txBody>
          <a:bodyPr/>
          <a:lstStyle/>
          <a:p>
            <a:r>
              <a:rPr lang="en-US" b="1" dirty="0">
                <a:latin typeface="+mn-lt"/>
              </a:rPr>
              <a:t>Most Popular Components in Syncfusion</a:t>
            </a:r>
          </a:p>
        </p:txBody>
      </p:sp>
      <p:sp>
        <p:nvSpPr>
          <p:cNvPr id="3" name="Subtitle 2">
            <a:extLst>
              <a:ext uri="{FF2B5EF4-FFF2-40B4-BE49-F238E27FC236}">
                <a16:creationId xmlns:a16="http://schemas.microsoft.com/office/drawing/2014/main" id="{D236F1B2-012C-A661-1398-200221CDBB93}"/>
              </a:ext>
            </a:extLst>
          </p:cNvPr>
          <p:cNvSpPr>
            <a:spLocks noGrp="1"/>
          </p:cNvSpPr>
          <p:nvPr>
            <p:ph type="subTitle" idx="1"/>
          </p:nvPr>
        </p:nvSpPr>
        <p:spPr>
          <a:xfrm>
            <a:off x="6212542" y="3854824"/>
            <a:ext cx="5029200" cy="891988"/>
          </a:xfrm>
        </p:spPr>
        <p:txBody>
          <a:bodyPr/>
          <a:lstStyle/>
          <a:p>
            <a:r>
              <a:rPr lang="en-US" dirty="0">
                <a:solidFill>
                  <a:schemeClr val="tx1">
                    <a:lumMod val="85000"/>
                    <a:lumOff val="15000"/>
                  </a:schemeClr>
                </a:solidFill>
              </a:rPr>
              <a:t>Presented by:</a:t>
            </a:r>
          </a:p>
          <a:p>
            <a:r>
              <a:rPr lang="en-US" dirty="0">
                <a:solidFill>
                  <a:schemeClr val="tx1">
                    <a:lumMod val="85000"/>
                    <a:lumOff val="15000"/>
                  </a:schemeClr>
                </a:solidFill>
              </a:rPr>
              <a:t>Lijitha Aswi A</a:t>
            </a:r>
          </a:p>
        </p:txBody>
      </p:sp>
    </p:spTree>
    <p:extLst>
      <p:ext uri="{BB962C8B-B14F-4D97-AF65-F5344CB8AC3E}">
        <p14:creationId xmlns:p14="http://schemas.microsoft.com/office/powerpoint/2010/main" val="2755413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24E07-D1EA-B807-5935-29D420F54898}"/>
              </a:ext>
            </a:extLst>
          </p:cNvPr>
          <p:cNvSpPr>
            <a:spLocks noGrp="1"/>
          </p:cNvSpPr>
          <p:nvPr>
            <p:ph type="title"/>
          </p:nvPr>
        </p:nvSpPr>
        <p:spPr>
          <a:xfrm>
            <a:off x="194388" y="550506"/>
            <a:ext cx="6784910" cy="727788"/>
          </a:xfrm>
        </p:spPr>
        <p:txBody>
          <a:bodyPr>
            <a:normAutofit/>
          </a:bodyPr>
          <a:lstStyle/>
          <a:p>
            <a:r>
              <a:rPr lang="en-US" sz="3600" b="1" u="sng" dirty="0"/>
              <a:t>Most Popular Component Lists:</a:t>
            </a:r>
          </a:p>
        </p:txBody>
      </p:sp>
      <p:sp>
        <p:nvSpPr>
          <p:cNvPr id="3" name="Content Placeholder 2">
            <a:extLst>
              <a:ext uri="{FF2B5EF4-FFF2-40B4-BE49-F238E27FC236}">
                <a16:creationId xmlns:a16="http://schemas.microsoft.com/office/drawing/2014/main" id="{77FDD119-94EC-DBA0-3ADE-5635E5460304}"/>
              </a:ext>
            </a:extLst>
          </p:cNvPr>
          <p:cNvSpPr>
            <a:spLocks noGrp="1"/>
          </p:cNvSpPr>
          <p:nvPr>
            <p:ph idx="1"/>
          </p:nvPr>
        </p:nvSpPr>
        <p:spPr>
          <a:xfrm>
            <a:off x="524848" y="1278294"/>
            <a:ext cx="3061995" cy="3072946"/>
          </a:xfrm>
        </p:spPr>
        <p:txBody>
          <a:bodyPr>
            <a:noAutofit/>
          </a:bodyPr>
          <a:lstStyle/>
          <a:p>
            <a:r>
              <a:rPr lang="en-US" sz="2000" dirty="0">
                <a:solidFill>
                  <a:schemeClr val="tx1">
                    <a:lumMod val="85000"/>
                    <a:lumOff val="15000"/>
                  </a:schemeClr>
                </a:solidFill>
                <a:latin typeface="+mj-lt"/>
              </a:rPr>
              <a:t>DataGrid</a:t>
            </a:r>
          </a:p>
          <a:p>
            <a:pPr algn="just"/>
            <a:r>
              <a:rPr lang="en-US" sz="2000" dirty="0">
                <a:solidFill>
                  <a:schemeClr val="tx1">
                    <a:lumMod val="85000"/>
                    <a:lumOff val="15000"/>
                  </a:schemeClr>
                </a:solidFill>
                <a:latin typeface="+mj-lt"/>
              </a:rPr>
              <a:t>Charts</a:t>
            </a:r>
          </a:p>
          <a:p>
            <a:r>
              <a:rPr lang="en-US" sz="2000" dirty="0">
                <a:solidFill>
                  <a:schemeClr val="tx1">
                    <a:lumMod val="85000"/>
                    <a:lumOff val="15000"/>
                  </a:schemeClr>
                </a:solidFill>
                <a:latin typeface="+mj-lt"/>
              </a:rPr>
              <a:t>ListView</a:t>
            </a:r>
          </a:p>
          <a:p>
            <a:r>
              <a:rPr lang="en-US" sz="2000" dirty="0">
                <a:solidFill>
                  <a:schemeClr val="tx1">
                    <a:lumMod val="85000"/>
                    <a:lumOff val="15000"/>
                  </a:schemeClr>
                </a:solidFill>
                <a:latin typeface="+mj-lt"/>
              </a:rPr>
              <a:t>Scheduler</a:t>
            </a:r>
          </a:p>
          <a:p>
            <a:r>
              <a:rPr lang="en-US" sz="2000" dirty="0">
                <a:solidFill>
                  <a:schemeClr val="tx1">
                    <a:lumMod val="85000"/>
                    <a:lumOff val="15000"/>
                  </a:schemeClr>
                </a:solidFill>
                <a:latin typeface="+mj-lt"/>
              </a:rPr>
              <a:t>Diagram</a:t>
            </a:r>
          </a:p>
          <a:p>
            <a:r>
              <a:rPr lang="en-US" sz="2000" dirty="0">
                <a:solidFill>
                  <a:schemeClr val="tx1">
                    <a:lumMod val="85000"/>
                    <a:lumOff val="15000"/>
                  </a:schemeClr>
                </a:solidFill>
                <a:latin typeface="+mj-lt"/>
              </a:rPr>
              <a:t>PDF Viewer</a:t>
            </a:r>
          </a:p>
          <a:p>
            <a:pPr algn="just"/>
            <a:r>
              <a:rPr lang="en-US" sz="2000" dirty="0">
                <a:solidFill>
                  <a:schemeClr val="tx1">
                    <a:lumMod val="85000"/>
                    <a:lumOff val="15000"/>
                  </a:schemeClr>
                </a:solidFill>
                <a:latin typeface="+mj-lt"/>
              </a:rPr>
              <a:t>Excel Library</a:t>
            </a:r>
          </a:p>
        </p:txBody>
      </p:sp>
    </p:spTree>
    <p:extLst>
      <p:ext uri="{BB962C8B-B14F-4D97-AF65-F5344CB8AC3E}">
        <p14:creationId xmlns:p14="http://schemas.microsoft.com/office/powerpoint/2010/main" val="65391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5B9067-6164-2149-B1DB-E1C3DD045A6E}"/>
              </a:ext>
            </a:extLst>
          </p:cNvPr>
          <p:cNvSpPr>
            <a:spLocks noGrp="1"/>
          </p:cNvSpPr>
          <p:nvPr>
            <p:ph idx="1"/>
          </p:nvPr>
        </p:nvSpPr>
        <p:spPr>
          <a:xfrm>
            <a:off x="186612" y="781050"/>
            <a:ext cx="7389129" cy="3387311"/>
          </a:xfrm>
        </p:spPr>
        <p:txBody>
          <a:bodyPr>
            <a:normAutofit/>
          </a:bodyPr>
          <a:lstStyle/>
          <a:p>
            <a:pPr marL="0" indent="0" algn="l">
              <a:buNone/>
            </a:pPr>
            <a:r>
              <a:rPr lang="en-US" sz="2400" b="1" i="0" dirty="0">
                <a:solidFill>
                  <a:srgbClr val="1A1A1A"/>
                </a:solidFill>
                <a:effectLst/>
                <a:latin typeface="Open Sans" panose="020F0502020204030204" pitchFamily="34" charset="0"/>
              </a:rPr>
              <a:t>DataGrid</a:t>
            </a:r>
          </a:p>
          <a:p>
            <a:pPr marL="0" indent="0" algn="l">
              <a:buNone/>
            </a:pPr>
            <a:r>
              <a:rPr lang="en-US" sz="2000" b="0" i="0" dirty="0">
                <a:solidFill>
                  <a:schemeClr val="tx1">
                    <a:lumMod val="85000"/>
                    <a:lumOff val="15000"/>
                  </a:schemeClr>
                </a:solidFill>
                <a:effectLst/>
                <a:latin typeface="Aptos Light" panose="020B0004020202020204" pitchFamily="34" charset="0"/>
                <a:ea typeface="Open Sans" panose="020B0606030504020204" pitchFamily="34" charset="0"/>
                <a:cs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r>
              <a:rPr lang="en-US" sz="2000" b="0" i="0" dirty="0">
                <a:solidFill>
                  <a:srgbClr val="1A1A1A"/>
                </a:solidFill>
                <a:effectLst/>
                <a:latin typeface="Aptos Light" panose="020B0004020202020204" pitchFamily="34" charset="0"/>
                <a:ea typeface="Open Sans" panose="020B0606030504020204" pitchFamily="34" charset="0"/>
                <a:cs typeface="Open Sans" panose="020B0606030504020204" pitchFamily="34" charset="0"/>
              </a:rPr>
              <a:t>.</a:t>
            </a:r>
          </a:p>
          <a:p>
            <a:pPr marL="0" indent="0">
              <a:buNone/>
            </a:pPr>
            <a:endParaRPr lang="en-US" dirty="0"/>
          </a:p>
        </p:txBody>
      </p:sp>
      <p:pic>
        <p:nvPicPr>
          <p:cNvPr id="6" name="Picture 5">
            <a:extLst>
              <a:ext uri="{FF2B5EF4-FFF2-40B4-BE49-F238E27FC236}">
                <a16:creationId xmlns:a16="http://schemas.microsoft.com/office/drawing/2014/main" id="{2CFF6F6E-5DA8-CAF3-CD8E-ED9D0D3E7E05}"/>
              </a:ext>
            </a:extLst>
          </p:cNvPr>
          <p:cNvPicPr>
            <a:picLocks noChangeAspect="1"/>
          </p:cNvPicPr>
          <p:nvPr/>
        </p:nvPicPr>
        <p:blipFill>
          <a:blip r:embed="rId2"/>
          <a:stretch>
            <a:fillRect/>
          </a:stretch>
        </p:blipFill>
        <p:spPr>
          <a:xfrm>
            <a:off x="7575741" y="373398"/>
            <a:ext cx="4371975" cy="4267681"/>
          </a:xfrm>
          <a:prstGeom prst="rect">
            <a:avLst/>
          </a:prstGeom>
        </p:spPr>
      </p:pic>
      <p:sp>
        <p:nvSpPr>
          <p:cNvPr id="8" name="TextBox 7">
            <a:extLst>
              <a:ext uri="{FF2B5EF4-FFF2-40B4-BE49-F238E27FC236}">
                <a16:creationId xmlns:a16="http://schemas.microsoft.com/office/drawing/2014/main" id="{ACCD68A1-5C62-B5A8-8AF7-36C96378FAB0}"/>
              </a:ext>
            </a:extLst>
          </p:cNvPr>
          <p:cNvSpPr txBox="1"/>
          <p:nvPr/>
        </p:nvSpPr>
        <p:spPr>
          <a:xfrm>
            <a:off x="163869" y="2731045"/>
            <a:ext cx="3853703" cy="1477328"/>
          </a:xfrm>
          <a:prstGeom prst="rect">
            <a:avLst/>
          </a:prstGeom>
          <a:noFill/>
        </p:spPr>
        <p:txBody>
          <a:bodyPr wrap="square" rtlCol="0">
            <a:spAutoFit/>
          </a:bodyPr>
          <a:lstStyle/>
          <a:p>
            <a:endParaRPr lang="en-US" dirty="0"/>
          </a:p>
          <a:p>
            <a:endParaRPr lang="en-US" dirty="0"/>
          </a:p>
          <a:p>
            <a:endParaRPr lang="en-US" dirty="0"/>
          </a:p>
          <a:p>
            <a:endParaRPr lang="en-US" dirty="0"/>
          </a:p>
          <a:p>
            <a:r>
              <a:rPr lang="en-US" sz="1600" dirty="0"/>
              <a:t>SUPPORTED PLATFORMS</a:t>
            </a:r>
          </a:p>
        </p:txBody>
      </p:sp>
      <p:pic>
        <p:nvPicPr>
          <p:cNvPr id="11" name="Picture 10">
            <a:extLst>
              <a:ext uri="{FF2B5EF4-FFF2-40B4-BE49-F238E27FC236}">
                <a16:creationId xmlns:a16="http://schemas.microsoft.com/office/drawing/2014/main" id="{9AAB56AA-104A-4C19-7F38-7C5EA6A4D11F}"/>
              </a:ext>
            </a:extLst>
          </p:cNvPr>
          <p:cNvPicPr>
            <a:picLocks noChangeAspect="1"/>
          </p:cNvPicPr>
          <p:nvPr/>
        </p:nvPicPr>
        <p:blipFill>
          <a:blip r:embed="rId3"/>
          <a:stretch>
            <a:fillRect/>
          </a:stretch>
        </p:blipFill>
        <p:spPr>
          <a:xfrm flipH="1">
            <a:off x="248035" y="4409570"/>
            <a:ext cx="1478615" cy="381000"/>
          </a:xfrm>
          <a:prstGeom prst="rect">
            <a:avLst/>
          </a:prstGeom>
        </p:spPr>
      </p:pic>
      <p:cxnSp>
        <p:nvCxnSpPr>
          <p:cNvPr id="13" name="Straight Connector 12">
            <a:extLst>
              <a:ext uri="{FF2B5EF4-FFF2-40B4-BE49-F238E27FC236}">
                <a16:creationId xmlns:a16="http://schemas.microsoft.com/office/drawing/2014/main" id="{8680BE15-4B2D-6A61-B4FF-72DE3AE47A83}"/>
              </a:ext>
            </a:extLst>
          </p:cNvPr>
          <p:cNvCxnSpPr>
            <a:cxnSpLocks/>
          </p:cNvCxnSpPr>
          <p:nvPr/>
        </p:nvCxnSpPr>
        <p:spPr>
          <a:xfrm>
            <a:off x="987342" y="4387153"/>
            <a:ext cx="0" cy="381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BD3C9B7-2C3E-B214-5EBD-56607942CA21}"/>
              </a:ext>
            </a:extLst>
          </p:cNvPr>
          <p:cNvSpPr txBox="1"/>
          <p:nvPr/>
        </p:nvSpPr>
        <p:spPr>
          <a:xfrm>
            <a:off x="1102923" y="4296532"/>
            <a:ext cx="1434344" cy="307777"/>
          </a:xfrm>
          <a:prstGeom prst="rect">
            <a:avLst/>
          </a:prstGeom>
          <a:noFill/>
        </p:spPr>
        <p:txBody>
          <a:bodyPr wrap="square" rtlCol="0">
            <a:spAutoFit/>
          </a:bodyPr>
          <a:lstStyle/>
          <a:p>
            <a:pPr marL="285750" indent="-285750">
              <a:buClr>
                <a:schemeClr val="bg1">
                  <a:lumMod val="50000"/>
                </a:schemeClr>
              </a:buClr>
              <a:buFont typeface="Arial" panose="020B0604020202020204" pitchFamily="34" charset="0"/>
              <a:buChar char="•"/>
            </a:pPr>
            <a:r>
              <a:rPr lang="en-US" sz="1400" dirty="0">
                <a:hlinkClick r:id="rId4"/>
              </a:rPr>
              <a:t>JavaScript</a:t>
            </a:r>
            <a:endParaRPr lang="en-US" sz="1400" dirty="0"/>
          </a:p>
        </p:txBody>
      </p:sp>
      <p:sp>
        <p:nvSpPr>
          <p:cNvPr id="17" name="TextBox 16">
            <a:extLst>
              <a:ext uri="{FF2B5EF4-FFF2-40B4-BE49-F238E27FC236}">
                <a16:creationId xmlns:a16="http://schemas.microsoft.com/office/drawing/2014/main" id="{582A26F8-7C76-2D63-647F-F060E1A1B7D3}"/>
              </a:ext>
            </a:extLst>
          </p:cNvPr>
          <p:cNvSpPr txBox="1"/>
          <p:nvPr/>
        </p:nvSpPr>
        <p:spPr>
          <a:xfrm>
            <a:off x="2314676" y="4306488"/>
            <a:ext cx="1202573" cy="307777"/>
          </a:xfrm>
          <a:prstGeom prst="rect">
            <a:avLst/>
          </a:prstGeom>
          <a:noFill/>
        </p:spPr>
        <p:txBody>
          <a:bodyPr wrap="square" rtlCol="0">
            <a:spAutoFit/>
          </a:bodyPr>
          <a:lstStyle/>
          <a:p>
            <a:pPr marL="285750" indent="-285750">
              <a:buClr>
                <a:schemeClr val="bg1">
                  <a:lumMod val="50000"/>
                </a:schemeClr>
              </a:buClr>
              <a:buFont typeface="Arial" panose="020B0604020202020204" pitchFamily="34" charset="0"/>
              <a:buChar char="•"/>
            </a:pPr>
            <a:r>
              <a:rPr lang="en-US" sz="1400" dirty="0">
                <a:hlinkClick r:id="rId4"/>
              </a:rPr>
              <a:t>Angular</a:t>
            </a:r>
            <a:endParaRPr lang="en-US" sz="1400" dirty="0"/>
          </a:p>
        </p:txBody>
      </p:sp>
      <p:sp>
        <p:nvSpPr>
          <p:cNvPr id="18" name="TextBox 17">
            <a:hlinkClick r:id="rId4"/>
            <a:extLst>
              <a:ext uri="{FF2B5EF4-FFF2-40B4-BE49-F238E27FC236}">
                <a16:creationId xmlns:a16="http://schemas.microsoft.com/office/drawing/2014/main" id="{F8433A41-EB6F-6CD1-FCDA-F30ACB41E4DC}"/>
              </a:ext>
            </a:extLst>
          </p:cNvPr>
          <p:cNvSpPr txBox="1"/>
          <p:nvPr/>
        </p:nvSpPr>
        <p:spPr>
          <a:xfrm>
            <a:off x="3319024" y="4333302"/>
            <a:ext cx="880434" cy="307777"/>
          </a:xfrm>
          <a:prstGeom prst="rect">
            <a:avLst/>
          </a:prstGeom>
          <a:noFill/>
        </p:spPr>
        <p:txBody>
          <a:bodyPr wrap="none" rtlCol="0">
            <a:spAutoFit/>
          </a:bodyPr>
          <a:lstStyle/>
          <a:p>
            <a:pPr marL="285750" indent="-285750">
              <a:buClr>
                <a:schemeClr val="bg1">
                  <a:lumMod val="50000"/>
                </a:schemeClr>
              </a:buClr>
              <a:buFont typeface="Arial" panose="020B0604020202020204" pitchFamily="34" charset="0"/>
              <a:buChar char="•"/>
            </a:pPr>
            <a:r>
              <a:rPr lang="en-US" sz="1400" dirty="0">
                <a:hlinkClick r:id="rId4"/>
              </a:rPr>
              <a:t>React</a:t>
            </a:r>
            <a:endParaRPr lang="en-US" sz="1400" dirty="0"/>
          </a:p>
        </p:txBody>
      </p:sp>
      <p:sp>
        <p:nvSpPr>
          <p:cNvPr id="19" name="TextBox 18">
            <a:extLst>
              <a:ext uri="{FF2B5EF4-FFF2-40B4-BE49-F238E27FC236}">
                <a16:creationId xmlns:a16="http://schemas.microsoft.com/office/drawing/2014/main" id="{E215C519-5848-934C-EDB8-BDFA14233065}"/>
              </a:ext>
            </a:extLst>
          </p:cNvPr>
          <p:cNvSpPr txBox="1"/>
          <p:nvPr/>
        </p:nvSpPr>
        <p:spPr>
          <a:xfrm>
            <a:off x="4199458" y="4322105"/>
            <a:ext cx="994952" cy="307777"/>
          </a:xfrm>
          <a:prstGeom prst="rect">
            <a:avLst/>
          </a:prstGeom>
          <a:noFill/>
        </p:spPr>
        <p:txBody>
          <a:bodyPr wrap="square" rtlCol="0">
            <a:spAutoFit/>
          </a:bodyPr>
          <a:lstStyle/>
          <a:p>
            <a:pPr marL="285750" indent="-285750">
              <a:buClr>
                <a:schemeClr val="bg1">
                  <a:lumMod val="50000"/>
                </a:schemeClr>
              </a:buClr>
              <a:buFont typeface="Arial" panose="020B0604020202020204" pitchFamily="34" charset="0"/>
              <a:buChar char="•"/>
            </a:pPr>
            <a:r>
              <a:rPr lang="en-US" sz="1400" dirty="0">
                <a:hlinkClick r:id="rId4"/>
              </a:rPr>
              <a:t>Vue</a:t>
            </a:r>
            <a:endParaRPr lang="en-US" sz="1400" dirty="0"/>
          </a:p>
        </p:txBody>
      </p:sp>
      <p:sp>
        <p:nvSpPr>
          <p:cNvPr id="20" name="TextBox 19">
            <a:extLst>
              <a:ext uri="{FF2B5EF4-FFF2-40B4-BE49-F238E27FC236}">
                <a16:creationId xmlns:a16="http://schemas.microsoft.com/office/drawing/2014/main" id="{6489DBFE-D537-E852-BFBD-05446C3AF783}"/>
              </a:ext>
            </a:extLst>
          </p:cNvPr>
          <p:cNvSpPr txBox="1"/>
          <p:nvPr/>
        </p:nvSpPr>
        <p:spPr>
          <a:xfrm>
            <a:off x="5000925" y="4333380"/>
            <a:ext cx="1202573" cy="307777"/>
          </a:xfrm>
          <a:prstGeom prst="rect">
            <a:avLst/>
          </a:prstGeom>
          <a:noFill/>
        </p:spPr>
        <p:txBody>
          <a:bodyPr wrap="square" rtlCol="0">
            <a:spAutoFit/>
          </a:bodyPr>
          <a:lstStyle/>
          <a:p>
            <a:pPr marL="285750" indent="-285750">
              <a:buClr>
                <a:schemeClr val="bg1">
                  <a:lumMod val="50000"/>
                </a:schemeClr>
              </a:buClr>
              <a:buFont typeface="Arial" panose="020B0604020202020204" pitchFamily="34" charset="0"/>
              <a:buChar char="•"/>
            </a:pPr>
            <a:r>
              <a:rPr lang="en-US" sz="1400" dirty="0" err="1">
                <a:hlinkClick r:id="rId4"/>
              </a:rPr>
              <a:t>Blazor</a:t>
            </a:r>
            <a:endParaRPr lang="en-US" sz="1400" dirty="0"/>
          </a:p>
        </p:txBody>
      </p:sp>
      <p:sp>
        <p:nvSpPr>
          <p:cNvPr id="21" name="TextBox 20">
            <a:hlinkClick r:id="rId4"/>
            <a:extLst>
              <a:ext uri="{FF2B5EF4-FFF2-40B4-BE49-F238E27FC236}">
                <a16:creationId xmlns:a16="http://schemas.microsoft.com/office/drawing/2014/main" id="{F9169EDD-158E-50A6-D4E2-6AA2B1E2C53D}"/>
              </a:ext>
            </a:extLst>
          </p:cNvPr>
          <p:cNvSpPr txBox="1"/>
          <p:nvPr/>
        </p:nvSpPr>
        <p:spPr>
          <a:xfrm>
            <a:off x="1112504" y="4552360"/>
            <a:ext cx="1111622" cy="307777"/>
          </a:xfrm>
          <a:prstGeom prst="rect">
            <a:avLst/>
          </a:prstGeom>
          <a:noFill/>
        </p:spPr>
        <p:txBody>
          <a:bodyPr wrap="square" rtlCol="0">
            <a:spAutoFit/>
          </a:bodyPr>
          <a:lstStyle/>
          <a:p>
            <a:pPr marL="285750" indent="-285750">
              <a:buClr>
                <a:schemeClr val="bg1">
                  <a:lumMod val="50000"/>
                </a:schemeClr>
              </a:buClr>
              <a:buFont typeface="Arial" panose="020B0604020202020204" pitchFamily="34" charset="0"/>
              <a:buChar char="•"/>
            </a:pPr>
            <a:r>
              <a:rPr lang="en-US" sz="1400" dirty="0">
                <a:hlinkClick r:id="rId5"/>
              </a:rPr>
              <a:t>Flutter</a:t>
            </a:r>
            <a:endParaRPr lang="en-US" sz="1400" dirty="0"/>
          </a:p>
        </p:txBody>
      </p:sp>
      <p:sp>
        <p:nvSpPr>
          <p:cNvPr id="22" name="TextBox 21">
            <a:extLst>
              <a:ext uri="{FF2B5EF4-FFF2-40B4-BE49-F238E27FC236}">
                <a16:creationId xmlns:a16="http://schemas.microsoft.com/office/drawing/2014/main" id="{EE937506-8FFC-C528-12FA-A365244F89CB}"/>
              </a:ext>
            </a:extLst>
          </p:cNvPr>
          <p:cNvSpPr txBox="1"/>
          <p:nvPr/>
        </p:nvSpPr>
        <p:spPr>
          <a:xfrm>
            <a:off x="2138095" y="4557129"/>
            <a:ext cx="1721385" cy="307777"/>
          </a:xfrm>
          <a:prstGeom prst="rect">
            <a:avLst/>
          </a:prstGeom>
          <a:noFill/>
        </p:spPr>
        <p:txBody>
          <a:bodyPr wrap="square" rtlCol="0">
            <a:spAutoFit/>
          </a:bodyPr>
          <a:lstStyle/>
          <a:p>
            <a:pPr marL="285750" indent="-285750">
              <a:buClr>
                <a:schemeClr val="bg1">
                  <a:lumMod val="50000"/>
                </a:schemeClr>
              </a:buClr>
              <a:buFont typeface="Arial" panose="020B0604020202020204" pitchFamily="34" charset="0"/>
              <a:buChar char="•"/>
            </a:pPr>
            <a:r>
              <a:rPr lang="en-US" sz="1400" dirty="0">
                <a:hlinkClick r:id="rId4"/>
              </a:rPr>
              <a:t>ASP.NET MVC</a:t>
            </a:r>
            <a:endParaRPr lang="en-US" sz="1400" dirty="0"/>
          </a:p>
        </p:txBody>
      </p:sp>
      <p:sp>
        <p:nvSpPr>
          <p:cNvPr id="23" name="TextBox 22">
            <a:extLst>
              <a:ext uri="{FF2B5EF4-FFF2-40B4-BE49-F238E27FC236}">
                <a16:creationId xmlns:a16="http://schemas.microsoft.com/office/drawing/2014/main" id="{B8F1FD6B-5BD8-7229-5F28-E7170558744F}"/>
              </a:ext>
            </a:extLst>
          </p:cNvPr>
          <p:cNvSpPr txBox="1"/>
          <p:nvPr/>
        </p:nvSpPr>
        <p:spPr>
          <a:xfrm>
            <a:off x="3611698" y="4604772"/>
            <a:ext cx="1788977" cy="307777"/>
          </a:xfrm>
          <a:prstGeom prst="rect">
            <a:avLst/>
          </a:prstGeom>
          <a:noFill/>
        </p:spPr>
        <p:txBody>
          <a:bodyPr wrap="square" rtlCol="0">
            <a:spAutoFit/>
          </a:bodyPr>
          <a:lstStyle/>
          <a:p>
            <a:pPr marL="285750" indent="-285750">
              <a:buClr>
                <a:schemeClr val="bg1">
                  <a:lumMod val="50000"/>
                </a:schemeClr>
              </a:buClr>
              <a:buFont typeface="Arial" panose="020B0604020202020204" pitchFamily="34" charset="0"/>
              <a:buChar char="•"/>
            </a:pPr>
            <a:r>
              <a:rPr lang="en-US" sz="1400" dirty="0">
                <a:hlinkClick r:id="rId4"/>
              </a:rPr>
              <a:t>ASP.NET Core</a:t>
            </a:r>
            <a:endParaRPr lang="en-US" sz="1400" dirty="0"/>
          </a:p>
        </p:txBody>
      </p:sp>
      <p:pic>
        <p:nvPicPr>
          <p:cNvPr id="24" name="Picture 23">
            <a:extLst>
              <a:ext uri="{FF2B5EF4-FFF2-40B4-BE49-F238E27FC236}">
                <a16:creationId xmlns:a16="http://schemas.microsoft.com/office/drawing/2014/main" id="{DC6B75C0-829C-1AB4-A39D-3F254D0FEE93}"/>
              </a:ext>
            </a:extLst>
          </p:cNvPr>
          <p:cNvPicPr>
            <a:picLocks noChangeAspect="1"/>
          </p:cNvPicPr>
          <p:nvPr/>
        </p:nvPicPr>
        <p:blipFill>
          <a:blip r:embed="rId6"/>
          <a:stretch>
            <a:fillRect/>
          </a:stretch>
        </p:blipFill>
        <p:spPr>
          <a:xfrm>
            <a:off x="360997" y="5062245"/>
            <a:ext cx="466397" cy="466397"/>
          </a:xfrm>
          <a:prstGeom prst="rect">
            <a:avLst/>
          </a:prstGeom>
        </p:spPr>
      </p:pic>
      <p:cxnSp>
        <p:nvCxnSpPr>
          <p:cNvPr id="26" name="Straight Connector 25">
            <a:extLst>
              <a:ext uri="{FF2B5EF4-FFF2-40B4-BE49-F238E27FC236}">
                <a16:creationId xmlns:a16="http://schemas.microsoft.com/office/drawing/2014/main" id="{1938A4CD-D2C1-19DF-7158-AADD57D56C3F}"/>
              </a:ext>
            </a:extLst>
          </p:cNvPr>
          <p:cNvCxnSpPr>
            <a:cxnSpLocks/>
          </p:cNvCxnSpPr>
          <p:nvPr/>
        </p:nvCxnSpPr>
        <p:spPr>
          <a:xfrm>
            <a:off x="989825" y="5062245"/>
            <a:ext cx="0" cy="37233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5ABFE28-10F2-27E3-59B7-62BE72E9C45F}"/>
              </a:ext>
            </a:extLst>
          </p:cNvPr>
          <p:cNvSpPr txBox="1"/>
          <p:nvPr/>
        </p:nvSpPr>
        <p:spPr>
          <a:xfrm>
            <a:off x="1095303" y="5002927"/>
            <a:ext cx="1219373" cy="307777"/>
          </a:xfrm>
          <a:prstGeom prst="rect">
            <a:avLst/>
          </a:prstGeom>
          <a:noFill/>
        </p:spPr>
        <p:txBody>
          <a:bodyPr wrap="none" rtlCol="0">
            <a:spAutoFit/>
          </a:bodyPr>
          <a:lstStyle/>
          <a:p>
            <a:pPr marL="285750" indent="-285750">
              <a:buClr>
                <a:schemeClr val="bg1">
                  <a:lumMod val="50000"/>
                </a:schemeClr>
              </a:buClr>
              <a:buFont typeface="Arial" panose="020B0604020202020204" pitchFamily="34" charset="0"/>
              <a:buChar char="•"/>
            </a:pPr>
            <a:r>
              <a:rPr lang="en-US" sz="1400" dirty="0">
                <a:hlinkClick r:id="rId4"/>
              </a:rPr>
              <a:t>WinForms</a:t>
            </a:r>
            <a:endParaRPr lang="en-US" sz="1400" dirty="0"/>
          </a:p>
        </p:txBody>
      </p:sp>
      <p:sp>
        <p:nvSpPr>
          <p:cNvPr id="29" name="TextBox 28">
            <a:extLst>
              <a:ext uri="{FF2B5EF4-FFF2-40B4-BE49-F238E27FC236}">
                <a16:creationId xmlns:a16="http://schemas.microsoft.com/office/drawing/2014/main" id="{3C8311B0-26B0-8062-79F7-DF928577DC5A}"/>
              </a:ext>
            </a:extLst>
          </p:cNvPr>
          <p:cNvSpPr txBox="1"/>
          <p:nvPr/>
        </p:nvSpPr>
        <p:spPr>
          <a:xfrm>
            <a:off x="2299538" y="4987666"/>
            <a:ext cx="808235" cy="307777"/>
          </a:xfrm>
          <a:prstGeom prst="rect">
            <a:avLst/>
          </a:prstGeom>
          <a:noFill/>
        </p:spPr>
        <p:txBody>
          <a:bodyPr wrap="none" rtlCol="0">
            <a:spAutoFit/>
          </a:bodyPr>
          <a:lstStyle/>
          <a:p>
            <a:pPr marL="285750" indent="-285750">
              <a:buClr>
                <a:schemeClr val="bg1">
                  <a:lumMod val="50000"/>
                </a:schemeClr>
              </a:buClr>
              <a:buFont typeface="Arial" panose="020B0604020202020204" pitchFamily="34" charset="0"/>
              <a:buChar char="•"/>
            </a:pPr>
            <a:r>
              <a:rPr lang="en-US" sz="1400" dirty="0">
                <a:hlinkClick r:id="rId4"/>
              </a:rPr>
              <a:t>WPF</a:t>
            </a:r>
            <a:endParaRPr lang="en-US" sz="1400" dirty="0"/>
          </a:p>
        </p:txBody>
      </p:sp>
      <p:sp>
        <p:nvSpPr>
          <p:cNvPr id="30" name="TextBox 29">
            <a:extLst>
              <a:ext uri="{FF2B5EF4-FFF2-40B4-BE49-F238E27FC236}">
                <a16:creationId xmlns:a16="http://schemas.microsoft.com/office/drawing/2014/main" id="{56AAB208-A4AD-87F8-6292-96E98C9AE5C1}"/>
              </a:ext>
            </a:extLst>
          </p:cNvPr>
          <p:cNvSpPr txBox="1"/>
          <p:nvPr/>
        </p:nvSpPr>
        <p:spPr>
          <a:xfrm>
            <a:off x="3039879" y="4982409"/>
            <a:ext cx="930063" cy="307777"/>
          </a:xfrm>
          <a:prstGeom prst="rect">
            <a:avLst/>
          </a:prstGeom>
          <a:noFill/>
        </p:spPr>
        <p:txBody>
          <a:bodyPr wrap="none" rtlCol="0">
            <a:spAutoFit/>
          </a:bodyPr>
          <a:lstStyle/>
          <a:p>
            <a:pPr marL="285750" indent="-285750">
              <a:buClr>
                <a:schemeClr val="bg1">
                  <a:lumMod val="50000"/>
                </a:schemeClr>
              </a:buClr>
              <a:buFont typeface="Arial" panose="020B0604020202020204" pitchFamily="34" charset="0"/>
              <a:buChar char="•"/>
            </a:pPr>
            <a:r>
              <a:rPr lang="en-US" sz="1400" dirty="0" err="1">
                <a:hlinkClick r:id="rId4"/>
              </a:rPr>
              <a:t>WinUI</a:t>
            </a:r>
            <a:endParaRPr lang="en-US" sz="1400" dirty="0"/>
          </a:p>
        </p:txBody>
      </p:sp>
      <p:sp>
        <p:nvSpPr>
          <p:cNvPr id="31" name="TextBox 30">
            <a:extLst>
              <a:ext uri="{FF2B5EF4-FFF2-40B4-BE49-F238E27FC236}">
                <a16:creationId xmlns:a16="http://schemas.microsoft.com/office/drawing/2014/main" id="{E23DB228-BB38-EA07-BC72-542540ED3D95}"/>
              </a:ext>
            </a:extLst>
          </p:cNvPr>
          <p:cNvSpPr txBox="1"/>
          <p:nvPr/>
        </p:nvSpPr>
        <p:spPr>
          <a:xfrm>
            <a:off x="3940270" y="4982409"/>
            <a:ext cx="960840" cy="307777"/>
          </a:xfrm>
          <a:prstGeom prst="rect">
            <a:avLst/>
          </a:prstGeom>
          <a:noFill/>
        </p:spPr>
        <p:txBody>
          <a:bodyPr wrap="none" rtlCol="0">
            <a:spAutoFit/>
          </a:bodyPr>
          <a:lstStyle/>
          <a:p>
            <a:pPr marL="285750" indent="-285750">
              <a:buClr>
                <a:schemeClr val="bg1">
                  <a:lumMod val="50000"/>
                </a:schemeClr>
              </a:buClr>
              <a:buFont typeface="Arial" panose="020B0604020202020204" pitchFamily="34" charset="0"/>
              <a:buChar char="•"/>
            </a:pPr>
            <a:r>
              <a:rPr lang="en-US" sz="1400" dirty="0">
                <a:hlinkClick r:id="rId4"/>
              </a:rPr>
              <a:t>Flutter</a:t>
            </a:r>
            <a:endParaRPr lang="en-US" sz="1400" dirty="0"/>
          </a:p>
        </p:txBody>
      </p:sp>
      <p:sp>
        <p:nvSpPr>
          <p:cNvPr id="33" name="TextBox 32">
            <a:extLst>
              <a:ext uri="{FF2B5EF4-FFF2-40B4-BE49-F238E27FC236}">
                <a16:creationId xmlns:a16="http://schemas.microsoft.com/office/drawing/2014/main" id="{4E7B5544-2B17-FDA7-C22C-79D13EFDAD56}"/>
              </a:ext>
            </a:extLst>
          </p:cNvPr>
          <p:cNvSpPr txBox="1"/>
          <p:nvPr/>
        </p:nvSpPr>
        <p:spPr>
          <a:xfrm>
            <a:off x="4860302" y="4971672"/>
            <a:ext cx="1080745" cy="307777"/>
          </a:xfrm>
          <a:prstGeom prst="rect">
            <a:avLst/>
          </a:prstGeom>
          <a:noFill/>
        </p:spPr>
        <p:txBody>
          <a:bodyPr wrap="none" rtlCol="0">
            <a:spAutoFit/>
          </a:bodyPr>
          <a:lstStyle/>
          <a:p>
            <a:pPr marL="285750" indent="-285750">
              <a:buClr>
                <a:schemeClr val="bg1">
                  <a:lumMod val="50000"/>
                </a:schemeClr>
              </a:buClr>
              <a:buFont typeface="Arial" panose="020B0604020202020204" pitchFamily="34" charset="0"/>
              <a:buChar char="•"/>
            </a:pPr>
            <a:r>
              <a:rPr lang="en-US" sz="1400" dirty="0">
                <a:hlinkClick r:id="rId4"/>
              </a:rPr>
              <a:t>Xamarin</a:t>
            </a:r>
            <a:endParaRPr lang="en-US" sz="1400" dirty="0"/>
          </a:p>
        </p:txBody>
      </p:sp>
      <p:sp>
        <p:nvSpPr>
          <p:cNvPr id="34" name="TextBox 33">
            <a:extLst>
              <a:ext uri="{FF2B5EF4-FFF2-40B4-BE49-F238E27FC236}">
                <a16:creationId xmlns:a16="http://schemas.microsoft.com/office/drawing/2014/main" id="{AC9E7BA3-5995-65D7-E16A-DDCD3DA36797}"/>
              </a:ext>
            </a:extLst>
          </p:cNvPr>
          <p:cNvSpPr txBox="1"/>
          <p:nvPr/>
        </p:nvSpPr>
        <p:spPr>
          <a:xfrm>
            <a:off x="1095039" y="5215284"/>
            <a:ext cx="841897" cy="307777"/>
          </a:xfrm>
          <a:prstGeom prst="rect">
            <a:avLst/>
          </a:prstGeom>
          <a:noFill/>
        </p:spPr>
        <p:txBody>
          <a:bodyPr wrap="none" rtlCol="0">
            <a:spAutoFit/>
          </a:bodyPr>
          <a:lstStyle/>
          <a:p>
            <a:pPr marL="285750" indent="-285750">
              <a:buClr>
                <a:schemeClr val="bg1">
                  <a:lumMod val="50000"/>
                </a:schemeClr>
              </a:buClr>
              <a:buFont typeface="Arial" panose="020B0604020202020204" pitchFamily="34" charset="0"/>
              <a:buChar char="•"/>
            </a:pPr>
            <a:r>
              <a:rPr lang="en-US" sz="1400" dirty="0">
                <a:hlinkClick r:id="rId4"/>
              </a:rPr>
              <a:t>UWP</a:t>
            </a:r>
            <a:endParaRPr lang="en-US" sz="1400" dirty="0"/>
          </a:p>
        </p:txBody>
      </p:sp>
      <p:sp>
        <p:nvSpPr>
          <p:cNvPr id="35" name="TextBox 34">
            <a:extLst>
              <a:ext uri="{FF2B5EF4-FFF2-40B4-BE49-F238E27FC236}">
                <a16:creationId xmlns:a16="http://schemas.microsoft.com/office/drawing/2014/main" id="{C3549DF7-3EA3-D3B6-8DC9-4289F6704D95}"/>
              </a:ext>
            </a:extLst>
          </p:cNvPr>
          <p:cNvSpPr txBox="1"/>
          <p:nvPr/>
        </p:nvSpPr>
        <p:spPr>
          <a:xfrm>
            <a:off x="1906881" y="5239268"/>
            <a:ext cx="1265475" cy="307777"/>
          </a:xfrm>
          <a:prstGeom prst="rect">
            <a:avLst/>
          </a:prstGeom>
          <a:noFill/>
        </p:spPr>
        <p:txBody>
          <a:bodyPr wrap="none" rtlCol="0">
            <a:spAutoFit/>
          </a:bodyPr>
          <a:lstStyle/>
          <a:p>
            <a:pPr marL="285750" indent="-285750">
              <a:buClr>
                <a:schemeClr val="bg1">
                  <a:lumMod val="50000"/>
                </a:schemeClr>
              </a:buClr>
              <a:buFont typeface="Arial" panose="020B0604020202020204" pitchFamily="34" charset="0"/>
              <a:buChar char="•"/>
            </a:pPr>
            <a:r>
              <a:rPr lang="en-US" sz="1400" dirty="0">
                <a:hlinkClick r:id="rId4"/>
              </a:rPr>
              <a:t>.NET MAUI</a:t>
            </a:r>
            <a:endParaRPr lang="en-US" sz="1400" dirty="0"/>
          </a:p>
        </p:txBody>
      </p:sp>
      <p:pic>
        <p:nvPicPr>
          <p:cNvPr id="36" name="Picture 35">
            <a:extLst>
              <a:ext uri="{FF2B5EF4-FFF2-40B4-BE49-F238E27FC236}">
                <a16:creationId xmlns:a16="http://schemas.microsoft.com/office/drawing/2014/main" id="{95BE94D4-76E9-92E5-6EC5-8E3AC56E17F7}"/>
              </a:ext>
            </a:extLst>
          </p:cNvPr>
          <p:cNvPicPr>
            <a:picLocks noChangeAspect="1"/>
          </p:cNvPicPr>
          <p:nvPr/>
        </p:nvPicPr>
        <p:blipFill>
          <a:blip r:embed="rId7"/>
          <a:stretch>
            <a:fillRect/>
          </a:stretch>
        </p:blipFill>
        <p:spPr>
          <a:xfrm>
            <a:off x="454729" y="5820803"/>
            <a:ext cx="278932" cy="278932"/>
          </a:xfrm>
          <a:prstGeom prst="rect">
            <a:avLst/>
          </a:prstGeom>
        </p:spPr>
      </p:pic>
      <p:cxnSp>
        <p:nvCxnSpPr>
          <p:cNvPr id="38" name="Straight Connector 37">
            <a:extLst>
              <a:ext uri="{FF2B5EF4-FFF2-40B4-BE49-F238E27FC236}">
                <a16:creationId xmlns:a16="http://schemas.microsoft.com/office/drawing/2014/main" id="{8A8C3CB8-2508-2D52-6815-FE157BA4CC13}"/>
              </a:ext>
            </a:extLst>
          </p:cNvPr>
          <p:cNvCxnSpPr>
            <a:cxnSpLocks/>
          </p:cNvCxnSpPr>
          <p:nvPr/>
        </p:nvCxnSpPr>
        <p:spPr>
          <a:xfrm>
            <a:off x="980494" y="5787379"/>
            <a:ext cx="0" cy="3093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AB6CF81-8726-418C-521A-FA502B3970BB}"/>
              </a:ext>
            </a:extLst>
          </p:cNvPr>
          <p:cNvSpPr txBox="1"/>
          <p:nvPr/>
        </p:nvSpPr>
        <p:spPr>
          <a:xfrm>
            <a:off x="1065191" y="5744913"/>
            <a:ext cx="1080745" cy="307777"/>
          </a:xfrm>
          <a:prstGeom prst="rect">
            <a:avLst/>
          </a:prstGeom>
          <a:noFill/>
        </p:spPr>
        <p:txBody>
          <a:bodyPr wrap="none" rtlCol="0">
            <a:spAutoFit/>
          </a:bodyPr>
          <a:lstStyle/>
          <a:p>
            <a:pPr marL="285750" indent="-285750">
              <a:buClr>
                <a:schemeClr val="bg1">
                  <a:lumMod val="50000"/>
                </a:schemeClr>
              </a:buClr>
              <a:buFont typeface="Arial" panose="020B0604020202020204" pitchFamily="34" charset="0"/>
              <a:buChar char="•"/>
            </a:pPr>
            <a:r>
              <a:rPr lang="en-US" sz="1400" dirty="0">
                <a:hlinkClick r:id="rId4"/>
              </a:rPr>
              <a:t>Xamarin</a:t>
            </a:r>
            <a:endParaRPr lang="en-US" sz="1400" dirty="0"/>
          </a:p>
        </p:txBody>
      </p:sp>
      <p:sp>
        <p:nvSpPr>
          <p:cNvPr id="48" name="TextBox 47">
            <a:extLst>
              <a:ext uri="{FF2B5EF4-FFF2-40B4-BE49-F238E27FC236}">
                <a16:creationId xmlns:a16="http://schemas.microsoft.com/office/drawing/2014/main" id="{BAA18E1C-D723-75BB-1CF2-B8D7B823B44D}"/>
              </a:ext>
            </a:extLst>
          </p:cNvPr>
          <p:cNvSpPr txBox="1"/>
          <p:nvPr/>
        </p:nvSpPr>
        <p:spPr>
          <a:xfrm>
            <a:off x="2108385" y="5730925"/>
            <a:ext cx="960840" cy="307777"/>
          </a:xfrm>
          <a:prstGeom prst="rect">
            <a:avLst/>
          </a:prstGeom>
          <a:noFill/>
        </p:spPr>
        <p:txBody>
          <a:bodyPr wrap="none" rtlCol="0">
            <a:spAutoFit/>
          </a:bodyPr>
          <a:lstStyle/>
          <a:p>
            <a:pPr marL="285750" indent="-285750">
              <a:buClr>
                <a:schemeClr val="bg1">
                  <a:lumMod val="50000"/>
                </a:schemeClr>
              </a:buClr>
              <a:buFont typeface="Arial" panose="020B0604020202020204" pitchFamily="34" charset="0"/>
              <a:buChar char="•"/>
            </a:pPr>
            <a:r>
              <a:rPr lang="en-US" sz="1400" dirty="0">
                <a:hlinkClick r:id="rId4"/>
              </a:rPr>
              <a:t>Flutter</a:t>
            </a:r>
            <a:endParaRPr lang="en-US" sz="1400" dirty="0"/>
          </a:p>
        </p:txBody>
      </p:sp>
      <p:sp>
        <p:nvSpPr>
          <p:cNvPr id="49" name="TextBox 48">
            <a:extLst>
              <a:ext uri="{FF2B5EF4-FFF2-40B4-BE49-F238E27FC236}">
                <a16:creationId xmlns:a16="http://schemas.microsoft.com/office/drawing/2014/main" id="{D6ED9C19-A5D3-0A79-E205-6E69EF878760}"/>
              </a:ext>
            </a:extLst>
          </p:cNvPr>
          <p:cNvSpPr txBox="1"/>
          <p:nvPr/>
        </p:nvSpPr>
        <p:spPr>
          <a:xfrm>
            <a:off x="3039279" y="5744913"/>
            <a:ext cx="841897" cy="307777"/>
          </a:xfrm>
          <a:prstGeom prst="rect">
            <a:avLst/>
          </a:prstGeom>
          <a:noFill/>
        </p:spPr>
        <p:txBody>
          <a:bodyPr wrap="none" rtlCol="0">
            <a:spAutoFit/>
          </a:bodyPr>
          <a:lstStyle/>
          <a:p>
            <a:pPr marL="285750" indent="-285750">
              <a:buClr>
                <a:schemeClr val="bg1">
                  <a:lumMod val="50000"/>
                </a:schemeClr>
              </a:buClr>
              <a:buFont typeface="Arial" panose="020B0604020202020204" pitchFamily="34" charset="0"/>
              <a:buChar char="•"/>
            </a:pPr>
            <a:r>
              <a:rPr lang="en-US" sz="1400" dirty="0">
                <a:hlinkClick r:id="rId4"/>
              </a:rPr>
              <a:t>UWP</a:t>
            </a:r>
            <a:endParaRPr lang="en-US" sz="1400" dirty="0"/>
          </a:p>
        </p:txBody>
      </p:sp>
      <p:sp>
        <p:nvSpPr>
          <p:cNvPr id="50" name="TextBox 49">
            <a:extLst>
              <a:ext uri="{FF2B5EF4-FFF2-40B4-BE49-F238E27FC236}">
                <a16:creationId xmlns:a16="http://schemas.microsoft.com/office/drawing/2014/main" id="{E0ACBA71-ADB7-3CE4-94D0-DBCF15D6C2D1}"/>
              </a:ext>
            </a:extLst>
          </p:cNvPr>
          <p:cNvSpPr txBox="1"/>
          <p:nvPr/>
        </p:nvSpPr>
        <p:spPr>
          <a:xfrm>
            <a:off x="3830348" y="5730925"/>
            <a:ext cx="1181798" cy="307777"/>
          </a:xfrm>
          <a:prstGeom prst="rect">
            <a:avLst/>
          </a:prstGeom>
          <a:noFill/>
        </p:spPr>
        <p:txBody>
          <a:bodyPr wrap="none" rtlCol="0">
            <a:spAutoFit/>
          </a:bodyPr>
          <a:lstStyle/>
          <a:p>
            <a:pPr marL="285750" indent="-285750">
              <a:buClr>
                <a:schemeClr val="bg1">
                  <a:lumMod val="50000"/>
                </a:schemeClr>
              </a:buClr>
              <a:buFont typeface="Arial" panose="020B0604020202020204" pitchFamily="34" charset="0"/>
              <a:buChar char="•"/>
            </a:pPr>
            <a:r>
              <a:rPr lang="en-US" sz="1400" dirty="0" err="1">
                <a:hlinkClick r:id="rId4"/>
              </a:rPr>
              <a:t>javaScript</a:t>
            </a:r>
            <a:endParaRPr lang="en-US" sz="1400" dirty="0"/>
          </a:p>
        </p:txBody>
      </p:sp>
      <p:sp>
        <p:nvSpPr>
          <p:cNvPr id="51" name="TextBox 50">
            <a:extLst>
              <a:ext uri="{FF2B5EF4-FFF2-40B4-BE49-F238E27FC236}">
                <a16:creationId xmlns:a16="http://schemas.microsoft.com/office/drawing/2014/main" id="{7D84CE3E-A0D0-8CD5-C57B-03B44F4B70BE}"/>
              </a:ext>
            </a:extLst>
          </p:cNvPr>
          <p:cNvSpPr txBox="1"/>
          <p:nvPr/>
        </p:nvSpPr>
        <p:spPr>
          <a:xfrm>
            <a:off x="4925510" y="5725391"/>
            <a:ext cx="1265475" cy="307777"/>
          </a:xfrm>
          <a:prstGeom prst="rect">
            <a:avLst/>
          </a:prstGeom>
          <a:noFill/>
        </p:spPr>
        <p:txBody>
          <a:bodyPr wrap="none" rtlCol="0">
            <a:spAutoFit/>
          </a:bodyPr>
          <a:lstStyle/>
          <a:p>
            <a:pPr marL="285750" indent="-285750">
              <a:buClr>
                <a:schemeClr val="bg1">
                  <a:lumMod val="50000"/>
                </a:schemeClr>
              </a:buClr>
              <a:buFont typeface="Arial" panose="020B0604020202020204" pitchFamily="34" charset="0"/>
              <a:buChar char="•"/>
            </a:pPr>
            <a:r>
              <a:rPr lang="en-US" sz="1400" dirty="0">
                <a:hlinkClick r:id="rId4"/>
              </a:rPr>
              <a:t>.NET MAUI</a:t>
            </a:r>
            <a:endParaRPr lang="en-US" sz="1400" dirty="0"/>
          </a:p>
        </p:txBody>
      </p:sp>
    </p:spTree>
    <p:extLst>
      <p:ext uri="{BB962C8B-B14F-4D97-AF65-F5344CB8AC3E}">
        <p14:creationId xmlns:p14="http://schemas.microsoft.com/office/powerpoint/2010/main" val="580783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2598646-F370-6EF6-3EAF-E57BAA2D5339}"/>
              </a:ext>
            </a:extLst>
          </p:cNvPr>
          <p:cNvSpPr>
            <a:spLocks noGrp="1"/>
          </p:cNvSpPr>
          <p:nvPr>
            <p:ph idx="1"/>
          </p:nvPr>
        </p:nvSpPr>
        <p:spPr>
          <a:xfrm>
            <a:off x="231710" y="491347"/>
            <a:ext cx="6635621" cy="2223861"/>
          </a:xfrm>
        </p:spPr>
        <p:txBody>
          <a:bodyPr/>
          <a:lstStyle/>
          <a:p>
            <a:pPr marL="0" indent="0" algn="l">
              <a:buNone/>
            </a:pPr>
            <a:r>
              <a:rPr lang="en-US" sz="2400" b="1" i="0" dirty="0">
                <a:solidFill>
                  <a:srgbClr val="1A1A1A"/>
                </a:solidFill>
                <a:effectLst/>
                <a:latin typeface="Open Sans" panose="020B0606030504020204" pitchFamily="34" charset="0"/>
              </a:rPr>
              <a:t>Charts</a:t>
            </a:r>
          </a:p>
          <a:p>
            <a:pPr marL="0" indent="0" algn="l">
              <a:buNone/>
            </a:pPr>
            <a:r>
              <a:rPr lang="en-US" sz="2000" b="0" i="0" dirty="0">
                <a:solidFill>
                  <a:schemeClr val="tx1">
                    <a:lumMod val="85000"/>
                    <a:lumOff val="15000"/>
                  </a:schemeClr>
                </a:solidFill>
                <a:effectLst/>
                <a:latin typeface="Aptos Light" panose="020B0004020202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endParaRPr lang="en-US" dirty="0"/>
          </a:p>
        </p:txBody>
      </p:sp>
      <p:pic>
        <p:nvPicPr>
          <p:cNvPr id="6" name="Picture 5">
            <a:extLst>
              <a:ext uri="{FF2B5EF4-FFF2-40B4-BE49-F238E27FC236}">
                <a16:creationId xmlns:a16="http://schemas.microsoft.com/office/drawing/2014/main" id="{9471EF7B-7B84-8D5A-A9A1-43F05E200B0A}"/>
              </a:ext>
            </a:extLst>
          </p:cNvPr>
          <p:cNvPicPr>
            <a:picLocks noChangeAspect="1"/>
          </p:cNvPicPr>
          <p:nvPr/>
        </p:nvPicPr>
        <p:blipFill>
          <a:blip r:embed="rId2"/>
          <a:stretch>
            <a:fillRect/>
          </a:stretch>
        </p:blipFill>
        <p:spPr>
          <a:xfrm>
            <a:off x="6637848" y="223933"/>
            <a:ext cx="5210474" cy="5728998"/>
          </a:xfrm>
          <a:prstGeom prst="rect">
            <a:avLst/>
          </a:prstGeom>
        </p:spPr>
      </p:pic>
      <p:sp>
        <p:nvSpPr>
          <p:cNvPr id="7" name="TextBox 6">
            <a:extLst>
              <a:ext uri="{FF2B5EF4-FFF2-40B4-BE49-F238E27FC236}">
                <a16:creationId xmlns:a16="http://schemas.microsoft.com/office/drawing/2014/main" id="{0D700F80-8FA2-D625-79C1-BBEFF3C6DFEB}"/>
              </a:ext>
            </a:extLst>
          </p:cNvPr>
          <p:cNvSpPr txBox="1"/>
          <p:nvPr/>
        </p:nvSpPr>
        <p:spPr>
          <a:xfrm>
            <a:off x="231710" y="2982622"/>
            <a:ext cx="2295565" cy="892552"/>
          </a:xfrm>
          <a:prstGeom prst="rect">
            <a:avLst/>
          </a:prstGeom>
          <a:noFill/>
        </p:spPr>
        <p:txBody>
          <a:bodyPr wrap="none" rtlCol="0">
            <a:spAutoFit/>
          </a:bodyPr>
          <a:lstStyle/>
          <a:p>
            <a:pPr algn="l"/>
            <a:r>
              <a:rPr lang="en-US" sz="1600" b="1" i="0" dirty="0">
                <a:solidFill>
                  <a:srgbClr val="1A1A1A"/>
                </a:solidFill>
                <a:effectLst/>
              </a:rPr>
              <a:t>SUPPORTED PLATFORMS</a:t>
            </a:r>
            <a:endParaRPr lang="en-US" sz="1600" b="0" i="0" dirty="0">
              <a:solidFill>
                <a:srgbClr val="666666"/>
              </a:solidFill>
              <a:effectLst/>
            </a:endParaRPr>
          </a:p>
          <a:p>
            <a:pPr algn="l"/>
            <a:r>
              <a:rPr lang="en-US" b="0" i="0" dirty="0">
                <a:solidFill>
                  <a:srgbClr val="666666"/>
                </a:solidFill>
                <a:effectLst/>
              </a:rPr>
              <a:t> </a:t>
            </a:r>
          </a:p>
          <a:p>
            <a:pPr algn="l"/>
            <a:r>
              <a:rPr lang="en-US" b="0" i="0" dirty="0">
                <a:solidFill>
                  <a:srgbClr val="666666"/>
                </a:solidFill>
                <a:effectLst/>
                <a:latin typeface="Open Sans" panose="020B0606030504020204" pitchFamily="34" charset="0"/>
              </a:rPr>
              <a:t> </a:t>
            </a:r>
          </a:p>
        </p:txBody>
      </p:sp>
      <p:pic>
        <p:nvPicPr>
          <p:cNvPr id="8" name="Picture 7">
            <a:extLst>
              <a:ext uri="{FF2B5EF4-FFF2-40B4-BE49-F238E27FC236}">
                <a16:creationId xmlns:a16="http://schemas.microsoft.com/office/drawing/2014/main" id="{D6742C00-BCE8-BE71-43B7-DAE210D837EA}"/>
              </a:ext>
            </a:extLst>
          </p:cNvPr>
          <p:cNvPicPr>
            <a:picLocks noChangeAspect="1"/>
          </p:cNvPicPr>
          <p:nvPr/>
        </p:nvPicPr>
        <p:blipFill>
          <a:blip r:embed="rId3"/>
          <a:stretch>
            <a:fillRect/>
          </a:stretch>
        </p:blipFill>
        <p:spPr>
          <a:xfrm flipH="1">
            <a:off x="287694" y="3389315"/>
            <a:ext cx="1478615" cy="381000"/>
          </a:xfrm>
          <a:prstGeom prst="rect">
            <a:avLst/>
          </a:prstGeom>
        </p:spPr>
      </p:pic>
      <p:pic>
        <p:nvPicPr>
          <p:cNvPr id="9" name="Picture 8">
            <a:extLst>
              <a:ext uri="{FF2B5EF4-FFF2-40B4-BE49-F238E27FC236}">
                <a16:creationId xmlns:a16="http://schemas.microsoft.com/office/drawing/2014/main" id="{878CCF13-B8B4-8177-C833-8296292FF5A6}"/>
              </a:ext>
            </a:extLst>
          </p:cNvPr>
          <p:cNvPicPr>
            <a:picLocks noChangeAspect="1"/>
          </p:cNvPicPr>
          <p:nvPr/>
        </p:nvPicPr>
        <p:blipFill>
          <a:blip r:embed="rId4"/>
          <a:stretch>
            <a:fillRect/>
          </a:stretch>
        </p:blipFill>
        <p:spPr>
          <a:xfrm>
            <a:off x="385134" y="3942291"/>
            <a:ext cx="469433" cy="469433"/>
          </a:xfrm>
          <a:prstGeom prst="rect">
            <a:avLst/>
          </a:prstGeom>
        </p:spPr>
      </p:pic>
      <p:pic>
        <p:nvPicPr>
          <p:cNvPr id="10" name="Picture 9">
            <a:extLst>
              <a:ext uri="{FF2B5EF4-FFF2-40B4-BE49-F238E27FC236}">
                <a16:creationId xmlns:a16="http://schemas.microsoft.com/office/drawing/2014/main" id="{0F2189B3-DE4E-635C-AE8D-F4A812BDE402}"/>
              </a:ext>
            </a:extLst>
          </p:cNvPr>
          <p:cNvPicPr>
            <a:picLocks noChangeAspect="1"/>
          </p:cNvPicPr>
          <p:nvPr/>
        </p:nvPicPr>
        <p:blipFill>
          <a:blip r:embed="rId5"/>
          <a:stretch>
            <a:fillRect/>
          </a:stretch>
        </p:blipFill>
        <p:spPr>
          <a:xfrm>
            <a:off x="482678" y="4709947"/>
            <a:ext cx="274344" cy="280440"/>
          </a:xfrm>
          <a:prstGeom prst="rect">
            <a:avLst/>
          </a:prstGeom>
        </p:spPr>
      </p:pic>
      <p:cxnSp>
        <p:nvCxnSpPr>
          <p:cNvPr id="11" name="Straight Connector 10">
            <a:extLst>
              <a:ext uri="{FF2B5EF4-FFF2-40B4-BE49-F238E27FC236}">
                <a16:creationId xmlns:a16="http://schemas.microsoft.com/office/drawing/2014/main" id="{1B3020C9-E55B-48A1-30CD-2017E9EB439B}"/>
              </a:ext>
            </a:extLst>
          </p:cNvPr>
          <p:cNvCxnSpPr>
            <a:cxnSpLocks/>
          </p:cNvCxnSpPr>
          <p:nvPr/>
        </p:nvCxnSpPr>
        <p:spPr>
          <a:xfrm>
            <a:off x="968681" y="3389315"/>
            <a:ext cx="0" cy="381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0463815-10DA-CD1E-8F96-6BC22ABCB0A4}"/>
              </a:ext>
            </a:extLst>
          </p:cNvPr>
          <p:cNvCxnSpPr>
            <a:cxnSpLocks/>
          </p:cNvCxnSpPr>
          <p:nvPr/>
        </p:nvCxnSpPr>
        <p:spPr>
          <a:xfrm>
            <a:off x="965276" y="4030724"/>
            <a:ext cx="0" cy="381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A341411-8EDA-DE94-64CC-E278D0885EB3}"/>
              </a:ext>
            </a:extLst>
          </p:cNvPr>
          <p:cNvCxnSpPr>
            <a:cxnSpLocks/>
          </p:cNvCxnSpPr>
          <p:nvPr/>
        </p:nvCxnSpPr>
        <p:spPr>
          <a:xfrm>
            <a:off x="948317" y="4709947"/>
            <a:ext cx="0" cy="381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C3BBFBB-5DBA-2225-22DF-0DEBC5F591C1}"/>
              </a:ext>
            </a:extLst>
          </p:cNvPr>
          <p:cNvSpPr txBox="1"/>
          <p:nvPr/>
        </p:nvSpPr>
        <p:spPr>
          <a:xfrm>
            <a:off x="1049137" y="3342208"/>
            <a:ext cx="1434344" cy="307777"/>
          </a:xfrm>
          <a:prstGeom prst="rect">
            <a:avLst/>
          </a:prstGeom>
          <a:noFill/>
        </p:spPr>
        <p:txBody>
          <a:bodyPr wrap="square" rtlCol="0">
            <a:spAutoFit/>
          </a:bodyPr>
          <a:lstStyle/>
          <a:p>
            <a:pPr marL="285750" indent="-285750">
              <a:buClr>
                <a:schemeClr val="bg1">
                  <a:lumMod val="50000"/>
                </a:schemeClr>
              </a:buClr>
              <a:buFont typeface="Arial" panose="020B0604020202020204" pitchFamily="34" charset="0"/>
              <a:buChar char="•"/>
            </a:pPr>
            <a:r>
              <a:rPr lang="en-US" sz="1400" dirty="0">
                <a:hlinkClick r:id="rId6"/>
              </a:rPr>
              <a:t>JavaScript</a:t>
            </a:r>
            <a:endParaRPr lang="en-US" sz="1400" dirty="0"/>
          </a:p>
        </p:txBody>
      </p:sp>
      <p:sp>
        <p:nvSpPr>
          <p:cNvPr id="16" name="TextBox 15">
            <a:extLst>
              <a:ext uri="{FF2B5EF4-FFF2-40B4-BE49-F238E27FC236}">
                <a16:creationId xmlns:a16="http://schemas.microsoft.com/office/drawing/2014/main" id="{7109B373-925D-7C7D-D6A3-F8D6E3EB7514}"/>
              </a:ext>
            </a:extLst>
          </p:cNvPr>
          <p:cNvSpPr txBox="1"/>
          <p:nvPr/>
        </p:nvSpPr>
        <p:spPr>
          <a:xfrm>
            <a:off x="2102292" y="3322109"/>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6"/>
              </a:rPr>
              <a:t>Angular</a:t>
            </a:r>
            <a:endParaRPr lang="en-US" sz="1400" dirty="0"/>
          </a:p>
        </p:txBody>
      </p:sp>
      <p:sp>
        <p:nvSpPr>
          <p:cNvPr id="20" name="TextBox 19">
            <a:hlinkClick r:id="rId6"/>
            <a:extLst>
              <a:ext uri="{FF2B5EF4-FFF2-40B4-BE49-F238E27FC236}">
                <a16:creationId xmlns:a16="http://schemas.microsoft.com/office/drawing/2014/main" id="{0C3DF3B1-0489-9AE5-8B07-2224017B911F}"/>
              </a:ext>
            </a:extLst>
          </p:cNvPr>
          <p:cNvSpPr txBox="1"/>
          <p:nvPr/>
        </p:nvSpPr>
        <p:spPr>
          <a:xfrm>
            <a:off x="3208262" y="3332341"/>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7"/>
              </a:rPr>
              <a:t>React</a:t>
            </a:r>
            <a:endParaRPr lang="en-US" sz="1400" dirty="0"/>
          </a:p>
        </p:txBody>
      </p:sp>
      <p:sp>
        <p:nvSpPr>
          <p:cNvPr id="22" name="TextBox 21">
            <a:hlinkClick r:id="rId6"/>
            <a:extLst>
              <a:ext uri="{FF2B5EF4-FFF2-40B4-BE49-F238E27FC236}">
                <a16:creationId xmlns:a16="http://schemas.microsoft.com/office/drawing/2014/main" id="{A3B63085-F93F-DF9A-A084-D140AB7D8F38}"/>
              </a:ext>
            </a:extLst>
          </p:cNvPr>
          <p:cNvSpPr txBox="1"/>
          <p:nvPr/>
        </p:nvSpPr>
        <p:spPr>
          <a:xfrm>
            <a:off x="4093807" y="3322109"/>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7"/>
              </a:rPr>
              <a:t>Vue</a:t>
            </a:r>
            <a:endParaRPr lang="en-US" sz="1400" dirty="0"/>
          </a:p>
        </p:txBody>
      </p:sp>
      <p:sp>
        <p:nvSpPr>
          <p:cNvPr id="24" name="TextBox 23">
            <a:extLst>
              <a:ext uri="{FF2B5EF4-FFF2-40B4-BE49-F238E27FC236}">
                <a16:creationId xmlns:a16="http://schemas.microsoft.com/office/drawing/2014/main" id="{60B91F9F-C396-8DAB-250F-B57EDC0FEAA1}"/>
              </a:ext>
            </a:extLst>
          </p:cNvPr>
          <p:cNvSpPr txBox="1"/>
          <p:nvPr/>
        </p:nvSpPr>
        <p:spPr>
          <a:xfrm>
            <a:off x="4870845" y="3341263"/>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err="1">
                <a:hlinkClick r:id="rId6"/>
              </a:rPr>
              <a:t>Blazor</a:t>
            </a:r>
            <a:endParaRPr lang="en-US" sz="1400" dirty="0"/>
          </a:p>
        </p:txBody>
      </p:sp>
      <p:sp>
        <p:nvSpPr>
          <p:cNvPr id="26" name="TextBox 25">
            <a:extLst>
              <a:ext uri="{FF2B5EF4-FFF2-40B4-BE49-F238E27FC236}">
                <a16:creationId xmlns:a16="http://schemas.microsoft.com/office/drawing/2014/main" id="{6D2D675B-0CFC-8AC4-8A56-EE7466B64C83}"/>
              </a:ext>
            </a:extLst>
          </p:cNvPr>
          <p:cNvSpPr txBox="1"/>
          <p:nvPr/>
        </p:nvSpPr>
        <p:spPr>
          <a:xfrm>
            <a:off x="1049137" y="3598642"/>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6"/>
              </a:rPr>
              <a:t>Flutter</a:t>
            </a:r>
            <a:endParaRPr lang="en-US" sz="1400" dirty="0"/>
          </a:p>
        </p:txBody>
      </p:sp>
      <p:sp>
        <p:nvSpPr>
          <p:cNvPr id="28" name="TextBox 27">
            <a:hlinkClick r:id="rId6"/>
            <a:extLst>
              <a:ext uri="{FF2B5EF4-FFF2-40B4-BE49-F238E27FC236}">
                <a16:creationId xmlns:a16="http://schemas.microsoft.com/office/drawing/2014/main" id="{48C01801-396E-D838-8461-C9F26D414242}"/>
              </a:ext>
            </a:extLst>
          </p:cNvPr>
          <p:cNvSpPr txBox="1"/>
          <p:nvPr/>
        </p:nvSpPr>
        <p:spPr>
          <a:xfrm>
            <a:off x="2009214" y="3616740"/>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7"/>
              </a:rPr>
              <a:t>ASP.NET MVC</a:t>
            </a:r>
            <a:endParaRPr lang="en-US" sz="1400" dirty="0"/>
          </a:p>
        </p:txBody>
      </p:sp>
      <p:sp>
        <p:nvSpPr>
          <p:cNvPr id="30" name="TextBox 29">
            <a:hlinkClick r:id="rId6"/>
            <a:extLst>
              <a:ext uri="{FF2B5EF4-FFF2-40B4-BE49-F238E27FC236}">
                <a16:creationId xmlns:a16="http://schemas.microsoft.com/office/drawing/2014/main" id="{754EED26-E187-F9A8-1FAB-5F818628731A}"/>
              </a:ext>
            </a:extLst>
          </p:cNvPr>
          <p:cNvSpPr txBox="1"/>
          <p:nvPr/>
        </p:nvSpPr>
        <p:spPr>
          <a:xfrm>
            <a:off x="3412820" y="3624225"/>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7"/>
              </a:rPr>
              <a:t>ASP.NET Core</a:t>
            </a:r>
            <a:endParaRPr lang="en-US" sz="1400" dirty="0"/>
          </a:p>
        </p:txBody>
      </p:sp>
      <p:sp>
        <p:nvSpPr>
          <p:cNvPr id="32" name="TextBox 31">
            <a:extLst>
              <a:ext uri="{FF2B5EF4-FFF2-40B4-BE49-F238E27FC236}">
                <a16:creationId xmlns:a16="http://schemas.microsoft.com/office/drawing/2014/main" id="{28807843-DC0E-FA9B-E165-F4F47B999CC7}"/>
              </a:ext>
            </a:extLst>
          </p:cNvPr>
          <p:cNvSpPr txBox="1"/>
          <p:nvPr/>
        </p:nvSpPr>
        <p:spPr>
          <a:xfrm>
            <a:off x="1045030" y="3971435"/>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6"/>
              </a:rPr>
              <a:t>WinForms</a:t>
            </a:r>
            <a:endParaRPr lang="en-US" sz="1400" dirty="0"/>
          </a:p>
        </p:txBody>
      </p:sp>
      <p:sp>
        <p:nvSpPr>
          <p:cNvPr id="34" name="TextBox 33">
            <a:extLst>
              <a:ext uri="{FF2B5EF4-FFF2-40B4-BE49-F238E27FC236}">
                <a16:creationId xmlns:a16="http://schemas.microsoft.com/office/drawing/2014/main" id="{E4216B0B-BF51-208F-26A1-9D8129D7BAFA}"/>
              </a:ext>
            </a:extLst>
          </p:cNvPr>
          <p:cNvSpPr txBox="1"/>
          <p:nvPr/>
        </p:nvSpPr>
        <p:spPr>
          <a:xfrm>
            <a:off x="2236046" y="3981203"/>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6"/>
              </a:rPr>
              <a:t>WPF</a:t>
            </a:r>
            <a:endParaRPr lang="en-US" sz="1400" dirty="0"/>
          </a:p>
        </p:txBody>
      </p:sp>
      <p:sp>
        <p:nvSpPr>
          <p:cNvPr id="36" name="TextBox 35">
            <a:extLst>
              <a:ext uri="{FF2B5EF4-FFF2-40B4-BE49-F238E27FC236}">
                <a16:creationId xmlns:a16="http://schemas.microsoft.com/office/drawing/2014/main" id="{C9BF2D4C-B205-8643-4825-10C9CE4BA7FB}"/>
              </a:ext>
            </a:extLst>
          </p:cNvPr>
          <p:cNvSpPr txBox="1"/>
          <p:nvPr/>
        </p:nvSpPr>
        <p:spPr>
          <a:xfrm>
            <a:off x="3020543" y="3963105"/>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err="1">
                <a:hlinkClick r:id="rId6"/>
              </a:rPr>
              <a:t>WinUI</a:t>
            </a:r>
            <a:endParaRPr lang="en-US" sz="1400" dirty="0"/>
          </a:p>
        </p:txBody>
      </p:sp>
      <p:sp>
        <p:nvSpPr>
          <p:cNvPr id="38" name="TextBox 37">
            <a:extLst>
              <a:ext uri="{FF2B5EF4-FFF2-40B4-BE49-F238E27FC236}">
                <a16:creationId xmlns:a16="http://schemas.microsoft.com/office/drawing/2014/main" id="{FA09A743-9680-0B52-C0B7-A2680BAA7D2D}"/>
              </a:ext>
            </a:extLst>
          </p:cNvPr>
          <p:cNvSpPr txBox="1"/>
          <p:nvPr/>
        </p:nvSpPr>
        <p:spPr>
          <a:xfrm>
            <a:off x="3874914" y="3986545"/>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6"/>
              </a:rPr>
              <a:t>Flutter</a:t>
            </a:r>
            <a:endParaRPr lang="en-US" sz="1400" dirty="0"/>
          </a:p>
        </p:txBody>
      </p:sp>
      <p:sp>
        <p:nvSpPr>
          <p:cNvPr id="40" name="TextBox 39">
            <a:extLst>
              <a:ext uri="{FF2B5EF4-FFF2-40B4-BE49-F238E27FC236}">
                <a16:creationId xmlns:a16="http://schemas.microsoft.com/office/drawing/2014/main" id="{F5D9239A-B8CE-7AC6-23A8-B3C85A025472}"/>
              </a:ext>
            </a:extLst>
          </p:cNvPr>
          <p:cNvSpPr txBox="1"/>
          <p:nvPr/>
        </p:nvSpPr>
        <p:spPr>
          <a:xfrm>
            <a:off x="4812841" y="4001192"/>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6"/>
              </a:rPr>
              <a:t>Xamarin</a:t>
            </a:r>
            <a:endParaRPr lang="en-US" sz="1400" dirty="0"/>
          </a:p>
        </p:txBody>
      </p:sp>
      <p:sp>
        <p:nvSpPr>
          <p:cNvPr id="42" name="TextBox 41">
            <a:extLst>
              <a:ext uri="{FF2B5EF4-FFF2-40B4-BE49-F238E27FC236}">
                <a16:creationId xmlns:a16="http://schemas.microsoft.com/office/drawing/2014/main" id="{09611B6F-B7FE-27C1-9D79-416C2CF4DAA0}"/>
              </a:ext>
            </a:extLst>
          </p:cNvPr>
          <p:cNvSpPr txBox="1"/>
          <p:nvPr/>
        </p:nvSpPr>
        <p:spPr>
          <a:xfrm>
            <a:off x="1045030" y="4230866"/>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6"/>
              </a:rPr>
              <a:t>UWP</a:t>
            </a:r>
            <a:endParaRPr lang="en-US" sz="1400" dirty="0"/>
          </a:p>
        </p:txBody>
      </p:sp>
      <p:sp>
        <p:nvSpPr>
          <p:cNvPr id="44" name="TextBox 43">
            <a:extLst>
              <a:ext uri="{FF2B5EF4-FFF2-40B4-BE49-F238E27FC236}">
                <a16:creationId xmlns:a16="http://schemas.microsoft.com/office/drawing/2014/main" id="{1DF98F44-FAC0-12B5-B5CC-0993AB2D2585}"/>
              </a:ext>
            </a:extLst>
          </p:cNvPr>
          <p:cNvSpPr txBox="1"/>
          <p:nvPr/>
        </p:nvSpPr>
        <p:spPr>
          <a:xfrm>
            <a:off x="1864464" y="4236381"/>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6"/>
              </a:rPr>
              <a:t>.NET MAUI</a:t>
            </a:r>
            <a:endParaRPr lang="en-US" sz="1400" dirty="0"/>
          </a:p>
        </p:txBody>
      </p:sp>
      <p:sp>
        <p:nvSpPr>
          <p:cNvPr id="46" name="TextBox 45">
            <a:extLst>
              <a:ext uri="{FF2B5EF4-FFF2-40B4-BE49-F238E27FC236}">
                <a16:creationId xmlns:a16="http://schemas.microsoft.com/office/drawing/2014/main" id="{8BA02D65-093C-7305-D877-372A5416CEC4}"/>
              </a:ext>
            </a:extLst>
          </p:cNvPr>
          <p:cNvSpPr txBox="1"/>
          <p:nvPr/>
        </p:nvSpPr>
        <p:spPr>
          <a:xfrm>
            <a:off x="1014952" y="4703035"/>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6"/>
              </a:rPr>
              <a:t>Xamarin</a:t>
            </a:r>
            <a:endParaRPr lang="en-US" sz="1400" dirty="0"/>
          </a:p>
        </p:txBody>
      </p:sp>
      <p:sp>
        <p:nvSpPr>
          <p:cNvPr id="48" name="TextBox 47">
            <a:extLst>
              <a:ext uri="{FF2B5EF4-FFF2-40B4-BE49-F238E27FC236}">
                <a16:creationId xmlns:a16="http://schemas.microsoft.com/office/drawing/2014/main" id="{4FCA1047-7290-C80E-084E-152EDB8A011E}"/>
              </a:ext>
            </a:extLst>
          </p:cNvPr>
          <p:cNvSpPr txBox="1"/>
          <p:nvPr/>
        </p:nvSpPr>
        <p:spPr>
          <a:xfrm>
            <a:off x="1976557" y="4712110"/>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6"/>
              </a:rPr>
              <a:t>Flutter</a:t>
            </a:r>
            <a:endParaRPr lang="en-US" sz="1400" dirty="0"/>
          </a:p>
        </p:txBody>
      </p:sp>
      <p:sp>
        <p:nvSpPr>
          <p:cNvPr id="50" name="TextBox 49">
            <a:extLst>
              <a:ext uri="{FF2B5EF4-FFF2-40B4-BE49-F238E27FC236}">
                <a16:creationId xmlns:a16="http://schemas.microsoft.com/office/drawing/2014/main" id="{05E7D71A-E16E-38D6-189D-543590496404}"/>
              </a:ext>
            </a:extLst>
          </p:cNvPr>
          <p:cNvSpPr txBox="1"/>
          <p:nvPr/>
        </p:nvSpPr>
        <p:spPr>
          <a:xfrm>
            <a:off x="2902058" y="4721185"/>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6"/>
              </a:rPr>
              <a:t>UWP</a:t>
            </a:r>
            <a:endParaRPr lang="en-US" sz="1400" dirty="0"/>
          </a:p>
        </p:txBody>
      </p:sp>
      <p:sp>
        <p:nvSpPr>
          <p:cNvPr id="52" name="TextBox 51">
            <a:extLst>
              <a:ext uri="{FF2B5EF4-FFF2-40B4-BE49-F238E27FC236}">
                <a16:creationId xmlns:a16="http://schemas.microsoft.com/office/drawing/2014/main" id="{7E1358D9-6CE3-8C98-DC76-8DBAFC668570}"/>
              </a:ext>
            </a:extLst>
          </p:cNvPr>
          <p:cNvSpPr txBox="1"/>
          <p:nvPr/>
        </p:nvSpPr>
        <p:spPr>
          <a:xfrm>
            <a:off x="3743560" y="4721184"/>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err="1">
                <a:hlinkClick r:id="rId6"/>
              </a:rPr>
              <a:t>javaScript</a:t>
            </a:r>
            <a:endParaRPr lang="en-US" sz="1400" dirty="0"/>
          </a:p>
        </p:txBody>
      </p:sp>
      <p:sp>
        <p:nvSpPr>
          <p:cNvPr id="54" name="TextBox 53">
            <a:extLst>
              <a:ext uri="{FF2B5EF4-FFF2-40B4-BE49-F238E27FC236}">
                <a16:creationId xmlns:a16="http://schemas.microsoft.com/office/drawing/2014/main" id="{024587E5-1E6B-7E9A-9B86-FC364FF4F282}"/>
              </a:ext>
            </a:extLst>
          </p:cNvPr>
          <p:cNvSpPr txBox="1"/>
          <p:nvPr/>
        </p:nvSpPr>
        <p:spPr>
          <a:xfrm>
            <a:off x="4876729" y="4739824"/>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6"/>
              </a:rPr>
              <a:t>.NET MAUI</a:t>
            </a:r>
            <a:endParaRPr lang="en-US" sz="1400" dirty="0"/>
          </a:p>
        </p:txBody>
      </p:sp>
    </p:spTree>
    <p:extLst>
      <p:ext uri="{BB962C8B-B14F-4D97-AF65-F5344CB8AC3E}">
        <p14:creationId xmlns:p14="http://schemas.microsoft.com/office/powerpoint/2010/main" val="227123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A1371E-812A-569C-DBF4-A876DF97D16F}"/>
              </a:ext>
            </a:extLst>
          </p:cNvPr>
          <p:cNvSpPr txBox="1"/>
          <p:nvPr/>
        </p:nvSpPr>
        <p:spPr>
          <a:xfrm>
            <a:off x="466530" y="363894"/>
            <a:ext cx="5999584" cy="2308324"/>
          </a:xfrm>
          <a:prstGeom prst="rect">
            <a:avLst/>
          </a:prstGeom>
          <a:noFill/>
        </p:spPr>
        <p:txBody>
          <a:bodyPr wrap="square" rtlCol="0">
            <a:spAutoFit/>
          </a:bodyPr>
          <a:lstStyle/>
          <a:p>
            <a:pPr algn="l"/>
            <a:r>
              <a:rPr lang="en-US" sz="2400" b="1" i="0" dirty="0" err="1">
                <a:solidFill>
                  <a:srgbClr val="1A1A1A"/>
                </a:solidFill>
                <a:effectLst/>
                <a:latin typeface="Open Sans" panose="020B0606030504020204" pitchFamily="34" charset="0"/>
              </a:rPr>
              <a:t>ListView</a:t>
            </a:r>
            <a:endParaRPr lang="en-US" sz="2400" b="1" dirty="0">
              <a:solidFill>
                <a:srgbClr val="1A1A1A"/>
              </a:solidFill>
              <a:latin typeface="Open Sans" panose="020B0606030504020204" pitchFamily="34" charset="0"/>
            </a:endParaRPr>
          </a:p>
          <a:p>
            <a:pPr algn="l"/>
            <a:r>
              <a:rPr lang="en-US" sz="2000" b="0" i="0" dirty="0">
                <a:solidFill>
                  <a:schemeClr val="tx1">
                    <a:lumMod val="85000"/>
                    <a:lumOff val="15000"/>
                  </a:schemeClr>
                </a:solidFill>
                <a:effectLst/>
                <a:latin typeface="Aptos Light" panose="020B0004020202020204" pitchFamily="34" charset="0"/>
              </a:rPr>
              <a:t>The </a:t>
            </a:r>
            <a:r>
              <a:rPr lang="en-US" sz="2000" b="0" i="0" dirty="0" err="1">
                <a:solidFill>
                  <a:schemeClr val="tx1">
                    <a:lumMod val="85000"/>
                    <a:lumOff val="15000"/>
                  </a:schemeClr>
                </a:solidFill>
                <a:effectLst/>
                <a:latin typeface="Aptos Light" panose="020B0004020202020204" pitchFamily="34" charset="0"/>
              </a:rPr>
              <a:t>ListView</a:t>
            </a:r>
            <a:r>
              <a:rPr lang="en-US" sz="2000" b="0" i="0" dirty="0">
                <a:solidFill>
                  <a:schemeClr val="tx1">
                    <a:lumMod val="85000"/>
                    <a:lumOff val="15000"/>
                  </a:schemeClr>
                </a:solidFill>
                <a:effectLst/>
                <a:latin typeface="Aptos Light" panose="020B0004020202020204" pitchFamily="34" charset="0"/>
              </a:rPr>
              <a:t> renders a set of data items with UI views or custom templates. It has many features like grouping, sorting, filtering, paging, swiping, multiple selection, drag and drop, and different layout types. The </a:t>
            </a:r>
            <a:r>
              <a:rPr lang="en-US" sz="2000" b="0" i="0" dirty="0" err="1">
                <a:solidFill>
                  <a:schemeClr val="tx1">
                    <a:lumMod val="85000"/>
                    <a:lumOff val="15000"/>
                  </a:schemeClr>
                </a:solidFill>
                <a:effectLst/>
                <a:latin typeface="Aptos Light" panose="020B0004020202020204" pitchFamily="34" charset="0"/>
              </a:rPr>
              <a:t>ListView</a:t>
            </a:r>
            <a:r>
              <a:rPr lang="en-US" sz="2000" b="0" i="0" dirty="0">
                <a:solidFill>
                  <a:schemeClr val="tx1">
                    <a:lumMod val="85000"/>
                    <a:lumOff val="15000"/>
                  </a:schemeClr>
                </a:solidFill>
                <a:effectLst/>
                <a:latin typeface="Aptos Light" panose="020B0004020202020204" pitchFamily="34" charset="0"/>
              </a:rPr>
              <a:t> control has been optimized to work with large amounts of data.</a:t>
            </a:r>
          </a:p>
        </p:txBody>
      </p:sp>
      <p:pic>
        <p:nvPicPr>
          <p:cNvPr id="5" name="Picture 4">
            <a:extLst>
              <a:ext uri="{FF2B5EF4-FFF2-40B4-BE49-F238E27FC236}">
                <a16:creationId xmlns:a16="http://schemas.microsoft.com/office/drawing/2014/main" id="{4B5CAFFD-8F85-76FB-808C-18C4BE1FDA48}"/>
              </a:ext>
            </a:extLst>
          </p:cNvPr>
          <p:cNvPicPr>
            <a:picLocks noChangeAspect="1"/>
          </p:cNvPicPr>
          <p:nvPr/>
        </p:nvPicPr>
        <p:blipFill>
          <a:blip r:embed="rId2"/>
          <a:stretch>
            <a:fillRect/>
          </a:stretch>
        </p:blipFill>
        <p:spPr>
          <a:xfrm>
            <a:off x="6096000" y="363894"/>
            <a:ext cx="5094516" cy="4655975"/>
          </a:xfrm>
          <a:prstGeom prst="rect">
            <a:avLst/>
          </a:prstGeom>
        </p:spPr>
      </p:pic>
      <p:sp>
        <p:nvSpPr>
          <p:cNvPr id="7" name="TextBox 6">
            <a:extLst>
              <a:ext uri="{FF2B5EF4-FFF2-40B4-BE49-F238E27FC236}">
                <a16:creationId xmlns:a16="http://schemas.microsoft.com/office/drawing/2014/main" id="{4A9C491E-07EF-DEC7-D76E-218561F38768}"/>
              </a:ext>
            </a:extLst>
          </p:cNvPr>
          <p:cNvSpPr txBox="1"/>
          <p:nvPr/>
        </p:nvSpPr>
        <p:spPr>
          <a:xfrm>
            <a:off x="466530" y="3309648"/>
            <a:ext cx="6097554" cy="338554"/>
          </a:xfrm>
          <a:prstGeom prst="rect">
            <a:avLst/>
          </a:prstGeom>
          <a:noFill/>
        </p:spPr>
        <p:txBody>
          <a:bodyPr wrap="square">
            <a:spAutoFit/>
          </a:bodyPr>
          <a:lstStyle/>
          <a:p>
            <a:pPr algn="l"/>
            <a:r>
              <a:rPr lang="en-US" sz="1600" b="1" i="0" dirty="0">
                <a:solidFill>
                  <a:srgbClr val="1A1A1A"/>
                </a:solidFill>
                <a:effectLst/>
              </a:rPr>
              <a:t>SUPPORTED PLATFORMS</a:t>
            </a:r>
            <a:endParaRPr lang="en-US" sz="1600" b="0" i="0" dirty="0">
              <a:solidFill>
                <a:srgbClr val="666666"/>
              </a:solidFill>
              <a:effectLst/>
            </a:endParaRPr>
          </a:p>
        </p:txBody>
      </p:sp>
      <p:pic>
        <p:nvPicPr>
          <p:cNvPr id="8" name="Picture 7">
            <a:extLst>
              <a:ext uri="{FF2B5EF4-FFF2-40B4-BE49-F238E27FC236}">
                <a16:creationId xmlns:a16="http://schemas.microsoft.com/office/drawing/2014/main" id="{6E1C9130-F26C-ABDE-9851-57E014537E8A}"/>
              </a:ext>
            </a:extLst>
          </p:cNvPr>
          <p:cNvPicPr>
            <a:picLocks noChangeAspect="1"/>
          </p:cNvPicPr>
          <p:nvPr/>
        </p:nvPicPr>
        <p:blipFill>
          <a:blip r:embed="rId3"/>
          <a:stretch>
            <a:fillRect/>
          </a:stretch>
        </p:blipFill>
        <p:spPr>
          <a:xfrm flipH="1">
            <a:off x="548951" y="3713449"/>
            <a:ext cx="1478615" cy="381000"/>
          </a:xfrm>
          <a:prstGeom prst="rect">
            <a:avLst/>
          </a:prstGeom>
        </p:spPr>
      </p:pic>
      <p:cxnSp>
        <p:nvCxnSpPr>
          <p:cNvPr id="9" name="Straight Connector 8">
            <a:extLst>
              <a:ext uri="{FF2B5EF4-FFF2-40B4-BE49-F238E27FC236}">
                <a16:creationId xmlns:a16="http://schemas.microsoft.com/office/drawing/2014/main" id="{E05CBE0B-7D29-EF86-F7FD-9FA886BF8F46}"/>
              </a:ext>
            </a:extLst>
          </p:cNvPr>
          <p:cNvCxnSpPr>
            <a:cxnSpLocks/>
          </p:cNvCxnSpPr>
          <p:nvPr/>
        </p:nvCxnSpPr>
        <p:spPr>
          <a:xfrm>
            <a:off x="1211276" y="3713449"/>
            <a:ext cx="0" cy="381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C7B173A0-5479-412E-7B51-5284B2080B02}"/>
              </a:ext>
            </a:extLst>
          </p:cNvPr>
          <p:cNvPicPr>
            <a:picLocks noChangeAspect="1"/>
          </p:cNvPicPr>
          <p:nvPr/>
        </p:nvPicPr>
        <p:blipFill>
          <a:blip r:embed="rId4"/>
          <a:stretch>
            <a:fillRect/>
          </a:stretch>
        </p:blipFill>
        <p:spPr>
          <a:xfrm>
            <a:off x="627730" y="4240870"/>
            <a:ext cx="469433" cy="469433"/>
          </a:xfrm>
          <a:prstGeom prst="rect">
            <a:avLst/>
          </a:prstGeom>
        </p:spPr>
      </p:pic>
      <p:pic>
        <p:nvPicPr>
          <p:cNvPr id="12" name="Picture 11">
            <a:extLst>
              <a:ext uri="{FF2B5EF4-FFF2-40B4-BE49-F238E27FC236}">
                <a16:creationId xmlns:a16="http://schemas.microsoft.com/office/drawing/2014/main" id="{8792A89C-9030-3529-6E8B-52183ECB504B}"/>
              </a:ext>
            </a:extLst>
          </p:cNvPr>
          <p:cNvPicPr>
            <a:picLocks noChangeAspect="1"/>
          </p:cNvPicPr>
          <p:nvPr/>
        </p:nvPicPr>
        <p:blipFill>
          <a:blip r:embed="rId5"/>
          <a:stretch>
            <a:fillRect/>
          </a:stretch>
        </p:blipFill>
        <p:spPr>
          <a:xfrm>
            <a:off x="725274" y="4856724"/>
            <a:ext cx="274344" cy="280440"/>
          </a:xfrm>
          <a:prstGeom prst="rect">
            <a:avLst/>
          </a:prstGeom>
        </p:spPr>
      </p:pic>
      <p:cxnSp>
        <p:nvCxnSpPr>
          <p:cNvPr id="13" name="Straight Connector 12">
            <a:extLst>
              <a:ext uri="{FF2B5EF4-FFF2-40B4-BE49-F238E27FC236}">
                <a16:creationId xmlns:a16="http://schemas.microsoft.com/office/drawing/2014/main" id="{6AC3176F-112E-D298-0E35-99834362C299}"/>
              </a:ext>
            </a:extLst>
          </p:cNvPr>
          <p:cNvCxnSpPr>
            <a:cxnSpLocks/>
          </p:cNvCxnSpPr>
          <p:nvPr/>
        </p:nvCxnSpPr>
        <p:spPr>
          <a:xfrm>
            <a:off x="1211276" y="4285086"/>
            <a:ext cx="0" cy="381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0AC377F-EA18-2632-4372-1AE568C3B258}"/>
              </a:ext>
            </a:extLst>
          </p:cNvPr>
          <p:cNvCxnSpPr>
            <a:cxnSpLocks/>
          </p:cNvCxnSpPr>
          <p:nvPr/>
        </p:nvCxnSpPr>
        <p:spPr>
          <a:xfrm>
            <a:off x="1211276" y="4783359"/>
            <a:ext cx="0" cy="381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CB1061-45DE-ADA8-6212-75C282276497}"/>
              </a:ext>
            </a:extLst>
          </p:cNvPr>
          <p:cNvSpPr txBox="1"/>
          <p:nvPr/>
        </p:nvSpPr>
        <p:spPr>
          <a:xfrm>
            <a:off x="1288258" y="3658355"/>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6"/>
              </a:rPr>
              <a:t>JavaScript</a:t>
            </a:r>
            <a:endParaRPr lang="en-US" sz="1400" dirty="0"/>
          </a:p>
        </p:txBody>
      </p:sp>
      <p:sp>
        <p:nvSpPr>
          <p:cNvPr id="18" name="TextBox 17">
            <a:extLst>
              <a:ext uri="{FF2B5EF4-FFF2-40B4-BE49-F238E27FC236}">
                <a16:creationId xmlns:a16="http://schemas.microsoft.com/office/drawing/2014/main" id="{A459D6D0-A0A1-2ABC-0D21-06D3E2B08A68}"/>
              </a:ext>
            </a:extLst>
          </p:cNvPr>
          <p:cNvSpPr txBox="1"/>
          <p:nvPr/>
        </p:nvSpPr>
        <p:spPr>
          <a:xfrm>
            <a:off x="2385870" y="3687421"/>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6"/>
              </a:rPr>
              <a:t>Angular</a:t>
            </a:r>
            <a:endParaRPr lang="en-US" sz="1400" dirty="0"/>
          </a:p>
        </p:txBody>
      </p:sp>
      <p:sp>
        <p:nvSpPr>
          <p:cNvPr id="20" name="TextBox 19">
            <a:extLst>
              <a:ext uri="{FF2B5EF4-FFF2-40B4-BE49-F238E27FC236}">
                <a16:creationId xmlns:a16="http://schemas.microsoft.com/office/drawing/2014/main" id="{CC24CEAA-1B78-C531-82F4-33DD79E06DE5}"/>
              </a:ext>
            </a:extLst>
          </p:cNvPr>
          <p:cNvSpPr txBox="1"/>
          <p:nvPr/>
        </p:nvSpPr>
        <p:spPr>
          <a:xfrm>
            <a:off x="3400070" y="3675526"/>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6"/>
              </a:rPr>
              <a:t>React</a:t>
            </a:r>
            <a:endParaRPr lang="en-US" sz="1400" dirty="0"/>
          </a:p>
        </p:txBody>
      </p:sp>
      <p:sp>
        <p:nvSpPr>
          <p:cNvPr id="22" name="TextBox 21">
            <a:extLst>
              <a:ext uri="{FF2B5EF4-FFF2-40B4-BE49-F238E27FC236}">
                <a16:creationId xmlns:a16="http://schemas.microsoft.com/office/drawing/2014/main" id="{1E244808-CBFF-8303-1D21-6DFF14917A12}"/>
              </a:ext>
            </a:extLst>
          </p:cNvPr>
          <p:cNvSpPr txBox="1"/>
          <p:nvPr/>
        </p:nvSpPr>
        <p:spPr>
          <a:xfrm>
            <a:off x="4293490" y="3667949"/>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6"/>
              </a:rPr>
              <a:t>Vue</a:t>
            </a:r>
            <a:endParaRPr lang="en-US" sz="1400" dirty="0"/>
          </a:p>
        </p:txBody>
      </p:sp>
      <p:sp>
        <p:nvSpPr>
          <p:cNvPr id="24" name="TextBox 23">
            <a:hlinkClick r:id="rId6"/>
            <a:extLst>
              <a:ext uri="{FF2B5EF4-FFF2-40B4-BE49-F238E27FC236}">
                <a16:creationId xmlns:a16="http://schemas.microsoft.com/office/drawing/2014/main" id="{22A6C273-C823-4C78-8E5C-647CD4E25AC1}"/>
              </a:ext>
            </a:extLst>
          </p:cNvPr>
          <p:cNvSpPr txBox="1"/>
          <p:nvPr/>
        </p:nvSpPr>
        <p:spPr>
          <a:xfrm>
            <a:off x="5060728" y="3673092"/>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err="1">
                <a:hlinkClick r:id="rId7"/>
              </a:rPr>
              <a:t>Blazor</a:t>
            </a:r>
            <a:endParaRPr lang="en-US" sz="1400" dirty="0"/>
          </a:p>
        </p:txBody>
      </p:sp>
      <p:sp>
        <p:nvSpPr>
          <p:cNvPr id="26" name="TextBox 25">
            <a:extLst>
              <a:ext uri="{FF2B5EF4-FFF2-40B4-BE49-F238E27FC236}">
                <a16:creationId xmlns:a16="http://schemas.microsoft.com/office/drawing/2014/main" id="{E8844122-CAD9-F49C-CA1C-7229564884FC}"/>
              </a:ext>
            </a:extLst>
          </p:cNvPr>
          <p:cNvSpPr txBox="1"/>
          <p:nvPr/>
        </p:nvSpPr>
        <p:spPr>
          <a:xfrm>
            <a:off x="1288258" y="3940560"/>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6"/>
              </a:rPr>
              <a:t>ASP.NET MVC</a:t>
            </a:r>
            <a:endParaRPr lang="en-US" sz="1400" dirty="0"/>
          </a:p>
        </p:txBody>
      </p:sp>
      <p:sp>
        <p:nvSpPr>
          <p:cNvPr id="28" name="TextBox 27">
            <a:hlinkClick r:id="rId6"/>
            <a:extLst>
              <a:ext uri="{FF2B5EF4-FFF2-40B4-BE49-F238E27FC236}">
                <a16:creationId xmlns:a16="http://schemas.microsoft.com/office/drawing/2014/main" id="{332E15A8-7D68-ABC2-57FF-0DE8F139B37C}"/>
              </a:ext>
            </a:extLst>
          </p:cNvPr>
          <p:cNvSpPr txBox="1"/>
          <p:nvPr/>
        </p:nvSpPr>
        <p:spPr>
          <a:xfrm>
            <a:off x="2757821" y="3948407"/>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7"/>
              </a:rPr>
              <a:t>ASP.NET Core</a:t>
            </a:r>
            <a:endParaRPr lang="en-US" sz="1400" dirty="0"/>
          </a:p>
        </p:txBody>
      </p:sp>
      <p:sp>
        <p:nvSpPr>
          <p:cNvPr id="30" name="TextBox 29">
            <a:extLst>
              <a:ext uri="{FF2B5EF4-FFF2-40B4-BE49-F238E27FC236}">
                <a16:creationId xmlns:a16="http://schemas.microsoft.com/office/drawing/2014/main" id="{4AF19549-26B6-EEF8-28D4-223E9675B390}"/>
              </a:ext>
            </a:extLst>
          </p:cNvPr>
          <p:cNvSpPr txBox="1"/>
          <p:nvPr/>
        </p:nvSpPr>
        <p:spPr>
          <a:xfrm>
            <a:off x="1288258" y="4317743"/>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6"/>
              </a:rPr>
              <a:t>WinForms</a:t>
            </a:r>
            <a:endParaRPr lang="en-US" sz="1400" dirty="0"/>
          </a:p>
        </p:txBody>
      </p:sp>
      <p:sp>
        <p:nvSpPr>
          <p:cNvPr id="32" name="TextBox 31">
            <a:extLst>
              <a:ext uri="{FF2B5EF4-FFF2-40B4-BE49-F238E27FC236}">
                <a16:creationId xmlns:a16="http://schemas.microsoft.com/office/drawing/2014/main" id="{B9653BDC-F972-26DD-00DD-DF4DEE1D8418}"/>
              </a:ext>
            </a:extLst>
          </p:cNvPr>
          <p:cNvSpPr txBox="1"/>
          <p:nvPr/>
        </p:nvSpPr>
        <p:spPr>
          <a:xfrm>
            <a:off x="2512268" y="4334301"/>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6"/>
              </a:rPr>
              <a:t>.NET MAUI</a:t>
            </a:r>
            <a:endParaRPr lang="en-US" sz="1400" dirty="0"/>
          </a:p>
        </p:txBody>
      </p:sp>
      <p:sp>
        <p:nvSpPr>
          <p:cNvPr id="34" name="TextBox 33">
            <a:extLst>
              <a:ext uri="{FF2B5EF4-FFF2-40B4-BE49-F238E27FC236}">
                <a16:creationId xmlns:a16="http://schemas.microsoft.com/office/drawing/2014/main" id="{4931E1F0-6542-6DD4-4810-914657C556E8}"/>
              </a:ext>
            </a:extLst>
          </p:cNvPr>
          <p:cNvSpPr txBox="1"/>
          <p:nvPr/>
        </p:nvSpPr>
        <p:spPr>
          <a:xfrm>
            <a:off x="3791970" y="4317742"/>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6"/>
              </a:rPr>
              <a:t>Xamarin</a:t>
            </a:r>
            <a:endParaRPr lang="en-US" sz="1400" dirty="0"/>
          </a:p>
        </p:txBody>
      </p:sp>
      <p:sp>
        <p:nvSpPr>
          <p:cNvPr id="36" name="TextBox 35">
            <a:extLst>
              <a:ext uri="{FF2B5EF4-FFF2-40B4-BE49-F238E27FC236}">
                <a16:creationId xmlns:a16="http://schemas.microsoft.com/office/drawing/2014/main" id="{CE02BBB7-75DF-6318-7188-7A756E6929BA}"/>
              </a:ext>
            </a:extLst>
          </p:cNvPr>
          <p:cNvSpPr txBox="1"/>
          <p:nvPr/>
        </p:nvSpPr>
        <p:spPr>
          <a:xfrm>
            <a:off x="1288258" y="4795027"/>
            <a:ext cx="6097554" cy="369332"/>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800" dirty="0">
                <a:hlinkClick r:id="rId6"/>
              </a:rPr>
              <a:t>.</a:t>
            </a:r>
            <a:r>
              <a:rPr lang="en-US" sz="1400" dirty="0">
                <a:hlinkClick r:id="rId6"/>
              </a:rPr>
              <a:t>NET MAUI</a:t>
            </a:r>
            <a:endParaRPr lang="en-US" sz="1400" dirty="0"/>
          </a:p>
        </p:txBody>
      </p:sp>
      <p:sp>
        <p:nvSpPr>
          <p:cNvPr id="38" name="TextBox 37">
            <a:extLst>
              <a:ext uri="{FF2B5EF4-FFF2-40B4-BE49-F238E27FC236}">
                <a16:creationId xmlns:a16="http://schemas.microsoft.com/office/drawing/2014/main" id="{67942278-987F-9382-EC9F-41080F28C545}"/>
              </a:ext>
            </a:extLst>
          </p:cNvPr>
          <p:cNvSpPr txBox="1"/>
          <p:nvPr/>
        </p:nvSpPr>
        <p:spPr>
          <a:xfrm>
            <a:off x="2545704" y="4833789"/>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a:hlinkClick r:id="rId6"/>
              </a:rPr>
              <a:t>Xamarin</a:t>
            </a:r>
            <a:endParaRPr lang="en-US" sz="1400" dirty="0"/>
          </a:p>
        </p:txBody>
      </p:sp>
      <p:sp>
        <p:nvSpPr>
          <p:cNvPr id="40" name="TextBox 39">
            <a:extLst>
              <a:ext uri="{FF2B5EF4-FFF2-40B4-BE49-F238E27FC236}">
                <a16:creationId xmlns:a16="http://schemas.microsoft.com/office/drawing/2014/main" id="{155E09ED-CFBB-8060-0E18-03B15B7E220C}"/>
              </a:ext>
            </a:extLst>
          </p:cNvPr>
          <p:cNvSpPr txBox="1"/>
          <p:nvPr/>
        </p:nvSpPr>
        <p:spPr>
          <a:xfrm>
            <a:off x="3695548" y="4856582"/>
            <a:ext cx="6097554" cy="307777"/>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US" sz="1400" dirty="0" err="1">
                <a:hlinkClick r:id="rId6"/>
              </a:rPr>
              <a:t>javaScript</a:t>
            </a:r>
            <a:endParaRPr lang="en-US" sz="1400" dirty="0"/>
          </a:p>
        </p:txBody>
      </p:sp>
    </p:spTree>
    <p:extLst>
      <p:ext uri="{BB962C8B-B14F-4D97-AF65-F5344CB8AC3E}">
        <p14:creationId xmlns:p14="http://schemas.microsoft.com/office/powerpoint/2010/main" val="3197219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286</Words>
  <Application>Microsoft Office PowerPoint</Application>
  <PresentationFormat>Widescreen</PresentationFormat>
  <Paragraphs>79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 Light</vt:lpstr>
      <vt:lpstr>Arial</vt:lpstr>
      <vt:lpstr>Calibri</vt:lpstr>
      <vt:lpstr>Calibri Light</vt:lpstr>
      <vt:lpstr>Open Sans</vt:lpstr>
      <vt:lpstr>Office Theme</vt:lpstr>
      <vt:lpstr>Most Popular Components in Syncfusion</vt:lpstr>
      <vt:lpstr>Most Popular Component Lists: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dc:title>
  <dc:creator>Lijitha Aswi Andran</dc:creator>
  <cp:lastModifiedBy>Lijitha Aswi Andran</cp:lastModifiedBy>
  <cp:revision>2</cp:revision>
  <dcterms:created xsi:type="dcterms:W3CDTF">2024-03-25T08:33:15Z</dcterms:created>
  <dcterms:modified xsi:type="dcterms:W3CDTF">2024-03-26T15:24:11Z</dcterms:modified>
</cp:coreProperties>
</file>