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jitin/CS401prj18F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jitin/CS401prj18F/blob/master/ProjectSchedule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jitin/CS401prj18F/blob/master/README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jitin/CS401prj18F/blob/master/MANUAL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jitin/CS401prj18F/blob/master/CS401prj18F_ClassDiagram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270A-DA4A-40F3-8A50-55139F8E9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CS401 Project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0B627-CA08-41E4-8B53-BD6237001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Id: A20423037</a:t>
            </a:r>
          </a:p>
          <a:p>
            <a:r>
              <a:rPr lang="en-US" dirty="0"/>
              <a:t>Student Name: Ji Tin Justin Li</a:t>
            </a:r>
          </a:p>
          <a:p>
            <a:r>
              <a:rPr lang="en-US" dirty="0"/>
              <a:t>Date: 29</a:t>
            </a:r>
            <a:r>
              <a:rPr lang="en-US" baseline="30000" dirty="0"/>
              <a:t>th</a:t>
            </a:r>
            <a:r>
              <a:rPr lang="en-US" dirty="0"/>
              <a:t> Oct 2018</a:t>
            </a:r>
          </a:p>
        </p:txBody>
      </p:sp>
    </p:spTree>
    <p:extLst>
      <p:ext uri="{BB962C8B-B14F-4D97-AF65-F5344CB8AC3E}">
        <p14:creationId xmlns:p14="http://schemas.microsoft.com/office/powerpoint/2010/main" val="2457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FA24-E3AE-4580-B3AA-08F19730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Files related to Project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89A2-1666-420B-A19C-9414A8869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ProjectSchedule.md</a:t>
            </a:r>
          </a:p>
          <a:p>
            <a:r>
              <a:rPr lang="en-US" dirty="0"/>
              <a:t>README.md</a:t>
            </a:r>
          </a:p>
          <a:p>
            <a:r>
              <a:rPr lang="en-US" dirty="0"/>
              <a:t>MANUAL.md</a:t>
            </a:r>
          </a:p>
          <a:p>
            <a:r>
              <a:rPr lang="en-US" dirty="0"/>
              <a:t>CS401prj18F_ClassDiagram.pdf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Source code and all project related documentation can be found at:</a:t>
            </a:r>
          </a:p>
          <a:p>
            <a:pPr marL="0" indent="0" algn="ctr">
              <a:buNone/>
            </a:pPr>
            <a:r>
              <a:rPr lang="en-US" i="1" u="sng" dirty="0">
                <a:hlinkClick r:id="rId2"/>
              </a:rPr>
              <a:t>https://github.com/lijitin/CS401prj18F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405602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FF75-96F8-4CF2-ADBB-E3779A54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ProjectSchedule.md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0771-11D9-4F2D-A48E-1492F6E8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containing the schedule for completing this project.</a:t>
            </a:r>
          </a:p>
          <a:p>
            <a:r>
              <a:rPr lang="en-US" dirty="0"/>
              <a:t>Estimated completion time – 18hrs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u="sng" dirty="0">
                <a:hlinkClick r:id="rId2"/>
              </a:rPr>
              <a:t>https://github.com/lijitin/CS401prj18F/blob/master/ProjectSchedule.md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238274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FE6C-A363-441F-95A2-684BA922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01E4-9E68-4530-A7BC-62A9805E3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an introduction of what this program is about</a:t>
            </a:r>
          </a:p>
          <a:p>
            <a:r>
              <a:rPr lang="en-US" dirty="0"/>
              <a:t>Includes brief description of used packages and classes</a:t>
            </a:r>
          </a:p>
          <a:p>
            <a:r>
              <a:rPr lang="en-US" dirty="0"/>
              <a:t>Progress Tracking section</a:t>
            </a:r>
          </a:p>
          <a:p>
            <a:r>
              <a:rPr lang="en-US" dirty="0"/>
              <a:t>Self-Evaluation and Further Improvements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u="sng" dirty="0">
                <a:hlinkClick r:id="rId2"/>
              </a:rPr>
              <a:t>https://github.com/lijitin/CS401prj18F/blob/master/README.md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68511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FA0F-30BE-48B6-962E-3B0831EE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AE8A-4311-4510-95EA-A94482F5D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81092"/>
            <a:ext cx="8595360" cy="4351337"/>
          </a:xfrm>
        </p:spPr>
        <p:txBody>
          <a:bodyPr/>
          <a:lstStyle/>
          <a:p>
            <a:r>
              <a:rPr lang="en-US" dirty="0"/>
              <a:t>This file contains the instructions on how to use the application.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u="sng" dirty="0">
                <a:hlinkClick r:id="rId2"/>
              </a:rPr>
              <a:t>https://github.com/lijitin/CS401prj18F/blob/master/MANUAL.md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263663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B033-60E5-4E42-A7B8-7637C0CF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CS401prj18F_ClassDiagram.pdf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D005-805D-4554-ACBF-BE246C814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 of the project</a:t>
            </a:r>
          </a:p>
          <a:p>
            <a:r>
              <a:rPr lang="en-US" dirty="0"/>
              <a:t>Includes attributes and methods of individual classes</a:t>
            </a:r>
          </a:p>
          <a:p>
            <a:r>
              <a:rPr lang="en-US" dirty="0"/>
              <a:t>Includes usage of classes and packages by the main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1600" dirty="0">
                <a:hlinkClick r:id="rId2"/>
              </a:rPr>
              <a:t>https://github.com/lijitin/CS401prj18F/blob/master/CS401prj18F_ClassDiagram.pdf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34914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</TotalTime>
  <Words>216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CS401 Project Demo</vt:lpstr>
      <vt:lpstr>Files related to Project Documentation</vt:lpstr>
      <vt:lpstr>ProjectSchedule.md</vt:lpstr>
      <vt:lpstr>README.md</vt:lpstr>
      <vt:lpstr>MANUAL.md</vt:lpstr>
      <vt:lpstr>CS401prj18F_ClassDiagram.pdf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CS401 Project Demo</dc:title>
  <dc:creator>Justin Li</dc:creator>
  <cp:lastModifiedBy>Justin Li</cp:lastModifiedBy>
  <cp:revision>3</cp:revision>
  <dcterms:created xsi:type="dcterms:W3CDTF">2018-10-30T01:42:19Z</dcterms:created>
  <dcterms:modified xsi:type="dcterms:W3CDTF">2018-10-30T02:03:44Z</dcterms:modified>
</cp:coreProperties>
</file>