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333-E5E7-4AF5-B365-99D4DCB87EC0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6A6-C375-416B-8BC6-E2D4B30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333-E5E7-4AF5-B365-99D4DCB87EC0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6A6-C375-416B-8BC6-E2D4B30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333-E5E7-4AF5-B365-99D4DCB87EC0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6A6-C375-416B-8BC6-E2D4B30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333-E5E7-4AF5-B365-99D4DCB87EC0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6A6-C375-416B-8BC6-E2D4B30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5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333-E5E7-4AF5-B365-99D4DCB87EC0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6A6-C375-416B-8BC6-E2D4B30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333-E5E7-4AF5-B365-99D4DCB87EC0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6A6-C375-416B-8BC6-E2D4B30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4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333-E5E7-4AF5-B365-99D4DCB87EC0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6A6-C375-416B-8BC6-E2D4B30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333-E5E7-4AF5-B365-99D4DCB87EC0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6A6-C375-416B-8BC6-E2D4B30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1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333-E5E7-4AF5-B365-99D4DCB87EC0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6A6-C375-416B-8BC6-E2D4B30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333-E5E7-4AF5-B365-99D4DCB87EC0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6A6-C375-416B-8BC6-E2D4B30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4333-E5E7-4AF5-B365-99D4DCB87EC0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66A6-C375-416B-8BC6-E2D4B30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4333-E5E7-4AF5-B365-99D4DCB87EC0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66A6-C375-416B-8BC6-E2D4B304D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5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Learning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 smtClean="0"/>
          </a:p>
          <a:p>
            <a:pPr algn="l"/>
            <a:endParaRPr lang="en-US" dirty="0"/>
          </a:p>
          <a:p>
            <a:pPr marL="0" indent="0" algn="ctr">
              <a:buNone/>
            </a:pPr>
            <a:r>
              <a:rPr lang="en-US" sz="3600" dirty="0" smtClean="0"/>
              <a:t>Team Name : </a:t>
            </a:r>
            <a:r>
              <a:rPr lang="en-US" sz="3600" dirty="0" err="1" smtClean="0"/>
              <a:t>Caterpillers</a:t>
            </a:r>
            <a:endParaRPr lang="en-US" sz="3600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r"/>
            <a:r>
              <a:rPr lang="en-US" dirty="0" smtClean="0"/>
              <a:t>Team Members :</a:t>
            </a:r>
          </a:p>
          <a:p>
            <a:pPr marL="0" indent="0" algn="r">
              <a:buNone/>
            </a:pPr>
            <a:r>
              <a:rPr lang="en-US" dirty="0" smtClean="0"/>
              <a:t> 1.  </a:t>
            </a:r>
            <a:r>
              <a:rPr lang="en-US" dirty="0" err="1" smtClean="0"/>
              <a:t>Lijo</a:t>
            </a:r>
            <a:r>
              <a:rPr lang="en-US" dirty="0" smtClean="0"/>
              <a:t> Daniel, </a:t>
            </a:r>
          </a:p>
          <a:p>
            <a:pPr marL="0" indent="0" algn="r">
              <a:buNone/>
            </a:pPr>
            <a:r>
              <a:rPr lang="en-US" dirty="0" smtClean="0"/>
              <a:t>2. Vikas Sangwan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1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Scope of Improvement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User should be able to deactivate/delete his account from the system.</a:t>
            </a:r>
          </a:p>
          <a:p>
            <a:r>
              <a:rPr lang="en-US" dirty="0" smtClean="0"/>
              <a:t>Thread/Post should be editable and </a:t>
            </a:r>
            <a:r>
              <a:rPr lang="en-US" dirty="0" err="1" smtClean="0"/>
              <a:t>deleteble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Professor should be able to remove student from the list of TA.</a:t>
            </a:r>
          </a:p>
          <a:p>
            <a:r>
              <a:rPr lang="en-US" dirty="0" smtClean="0"/>
              <a:t>Student should be able to anonymously post questions and answers.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Questions ??</a:t>
            </a: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3414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b="1" dirty="0" smtClean="0"/>
          </a:p>
          <a:p>
            <a:endParaRPr lang="en-US" sz="4000" b="1" dirty="0"/>
          </a:p>
          <a:p>
            <a:pPr algn="ctr"/>
            <a:r>
              <a:rPr lang="en-US" sz="4000" b="1" dirty="0" smtClean="0"/>
              <a:t>Thank you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9444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LMS?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learning management system is a robust software application for the administration, documentation, tracking, reporting and delivery of eLearning education courses or online training programs.</a:t>
            </a:r>
          </a:p>
          <a:p>
            <a:r>
              <a:rPr lang="en-US" dirty="0" smtClean="0"/>
              <a:t> LMSs can range from systems for managing training and educational records to software for delivering online or hybrid college courses.</a:t>
            </a:r>
          </a:p>
          <a:p>
            <a:r>
              <a:rPr lang="en-US" dirty="0" smtClean="0"/>
              <a:t>In our context LMS is considered as a Q&amp;A web service. It can be described as "mixture between a wiki and forum”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2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No </a:t>
            </a:r>
            <a:r>
              <a:rPr lang="en-US" dirty="0"/>
              <a:t>instant and convenient collaboration between learners.</a:t>
            </a:r>
          </a:p>
          <a:p>
            <a:pPr lvl="0"/>
            <a:r>
              <a:rPr lang="en-US" dirty="0"/>
              <a:t>No means to customize the content for different group of students in different courses. </a:t>
            </a:r>
          </a:p>
          <a:p>
            <a:pPr lvl="0"/>
            <a:r>
              <a:rPr lang="en-US" dirty="0"/>
              <a:t>No effective communication between tutors and students after the 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2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An LMS makes it easier to organize groups of learners, enabling class-based </a:t>
            </a:r>
            <a:r>
              <a:rPr lang="en-US" dirty="0" smtClean="0"/>
              <a:t>discussions</a:t>
            </a:r>
            <a:r>
              <a:rPr lang="en-US" dirty="0"/>
              <a:t>, group work and peer support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 Provides </a:t>
            </a:r>
            <a:r>
              <a:rPr lang="en-US" dirty="0"/>
              <a:t>courses using access rights and registration.</a:t>
            </a:r>
          </a:p>
          <a:p>
            <a:pPr lvl="0"/>
            <a:r>
              <a:rPr lang="en-US" dirty="0" smtClean="0"/>
              <a:t>Targets </a:t>
            </a:r>
            <a:r>
              <a:rPr lang="en-US" dirty="0"/>
              <a:t>content to the correct individuals or groups.</a:t>
            </a:r>
          </a:p>
          <a:p>
            <a:pPr lvl="0"/>
            <a:r>
              <a:rPr lang="en-US" dirty="0"/>
              <a:t>Scheduling of course learning events, learners, and </a:t>
            </a:r>
            <a:r>
              <a:rPr lang="en-US" dirty="0" smtClean="0"/>
              <a:t>resources.</a:t>
            </a:r>
          </a:p>
          <a:p>
            <a:pPr lvl="0"/>
            <a:r>
              <a:rPr lang="en-US" dirty="0" smtClean="0"/>
              <a:t>Keeps tutors and his students engaged in discussion without interruption.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9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Architecture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04" y="1825625"/>
            <a:ext cx="9773192" cy="4351338"/>
          </a:xfr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28087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(contd..)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7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Architecture (contd..)</a:t>
            </a:r>
            <a:endParaRPr lang="en-US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889047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583"/>
                <a:gridCol w="1972019"/>
                <a:gridCol w="2897437"/>
                <a:gridCol w="46665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S.No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 5.6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Middle Tier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EclipseLink</a:t>
                      </a:r>
                      <a:r>
                        <a:rPr lang="en-US" baseline="0" dirty="0" smtClean="0"/>
                        <a:t> 2.5.2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Jersey 1.1.8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Web Module</a:t>
                      </a:r>
                      <a:r>
                        <a:rPr lang="en-US" baseline="0" dirty="0" smtClean="0"/>
                        <a:t> 3.0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Dynamic Web Module</a:t>
                      </a:r>
                      <a:r>
                        <a:rPr lang="en-US" baseline="0" dirty="0" smtClean="0"/>
                        <a:t> 3.0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Ajax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jQuery 1.11.1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 Tomcat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Version 7.0.56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Front</a:t>
                      </a:r>
                      <a:r>
                        <a:rPr lang="en-US" baseline="0" dirty="0" smtClean="0"/>
                        <a:t>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Bootstrap(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baseline="0" dirty="0" smtClean="0"/>
                        <a:t> plug 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63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 Case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4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863" y="88135"/>
            <a:ext cx="10101549" cy="6279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Class 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2" y="716097"/>
            <a:ext cx="11905412" cy="6044598"/>
          </a:xfr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69207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325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Office Theme</vt:lpstr>
      <vt:lpstr>Learning Management System</vt:lpstr>
      <vt:lpstr>What is LMS?</vt:lpstr>
      <vt:lpstr>Problem Statement</vt:lpstr>
      <vt:lpstr>Proposed solution</vt:lpstr>
      <vt:lpstr>Architecture</vt:lpstr>
      <vt:lpstr>Architecture (contd..)</vt:lpstr>
      <vt:lpstr>Architecture (contd..)</vt:lpstr>
      <vt:lpstr>Use Case Diagram</vt:lpstr>
      <vt:lpstr>Class Diagram</vt:lpstr>
      <vt:lpstr>Scope of Improvement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vikas sangwan</dc:creator>
  <cp:lastModifiedBy>vikas sangwan</cp:lastModifiedBy>
  <cp:revision>19</cp:revision>
  <dcterms:created xsi:type="dcterms:W3CDTF">2014-12-11T21:03:49Z</dcterms:created>
  <dcterms:modified xsi:type="dcterms:W3CDTF">2014-12-11T22:04:48Z</dcterms:modified>
</cp:coreProperties>
</file>