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092" r:id="rId2"/>
    <p:sldId id="4131" r:id="rId3"/>
    <p:sldId id="4094" r:id="rId4"/>
    <p:sldId id="4095" r:id="rId5"/>
    <p:sldId id="4103" r:id="rId6"/>
    <p:sldId id="4135" r:id="rId7"/>
    <p:sldId id="4126" r:id="rId8"/>
    <p:sldId id="4136" r:id="rId9"/>
    <p:sldId id="4125" r:id="rId10"/>
    <p:sldId id="4122" r:id="rId11"/>
    <p:sldId id="4129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944F2"/>
    <a:srgbClr val="66D166"/>
    <a:srgbClr val="000000"/>
    <a:srgbClr val="FFFFFF"/>
    <a:srgbClr val="E2ECF1"/>
    <a:srgbClr val="F1F6F8"/>
    <a:srgbClr val="DBE9F0"/>
    <a:srgbClr val="073B4C"/>
    <a:srgbClr val="335FFE"/>
    <a:srgbClr val="EC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7155" autoAdjust="0"/>
  </p:normalViewPr>
  <p:slideViewPr>
    <p:cSldViewPr snapToGrid="0" snapToObjects="1">
      <p:cViewPr varScale="1">
        <p:scale>
          <a:sx n="32" d="100"/>
          <a:sy n="32" d="100"/>
        </p:scale>
        <p:origin x="860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ed Hat Display" panose="020103030402010603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ed Hat Display" panose="02010303040201060303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ed Hat Display" panose="020103030402010603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ed Hat Display" panose="02010303040201060303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Red Hat Display" panose="02010303040201060303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Red Hat Display" panose="02010303040201060303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Red Hat Display" panose="02010303040201060303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Red Hat Display" panose="02010303040201060303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Red Hat Display" panose="02010303040201060303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5E3D3-98AB-7046-3929-0EE036D5F1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2250" y="3118339"/>
            <a:ext cx="8023658" cy="8894356"/>
          </a:xfrm>
          <a:custGeom>
            <a:avLst/>
            <a:gdLst>
              <a:gd name="connsiteX0" fmla="*/ 417507 w 6199842"/>
              <a:gd name="connsiteY0" fmla="*/ 0 h 6061085"/>
              <a:gd name="connsiteX1" fmla="*/ 5782332 w 6199842"/>
              <a:gd name="connsiteY1" fmla="*/ 0 h 6061085"/>
              <a:gd name="connsiteX2" fmla="*/ 6199839 w 6199842"/>
              <a:gd name="connsiteY2" fmla="*/ 417712 h 6061085"/>
              <a:gd name="connsiteX3" fmla="*/ 6199839 w 6199842"/>
              <a:gd name="connsiteY3" fmla="*/ 5642423 h 6061085"/>
              <a:gd name="connsiteX4" fmla="*/ 5783282 w 6199842"/>
              <a:gd name="connsiteY4" fmla="*/ 6061085 h 6061085"/>
              <a:gd name="connsiteX5" fmla="*/ 417507 w 6199842"/>
              <a:gd name="connsiteY5" fmla="*/ 6061085 h 6061085"/>
              <a:gd name="connsiteX6" fmla="*/ 0 w 6199842"/>
              <a:gd name="connsiteY6" fmla="*/ 5643374 h 6061085"/>
              <a:gd name="connsiteX7" fmla="*/ 0 w 6199842"/>
              <a:gd name="connsiteY7" fmla="*/ 417712 h 6061085"/>
              <a:gd name="connsiteX8" fmla="*/ 417507 w 6199842"/>
              <a:gd name="connsiteY8" fmla="*/ 0 h 6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9842" h="6061085">
                <a:moveTo>
                  <a:pt x="417507" y="0"/>
                </a:moveTo>
                <a:lnTo>
                  <a:pt x="5782332" y="0"/>
                </a:lnTo>
                <a:cubicBezTo>
                  <a:pt x="6013435" y="0"/>
                  <a:pt x="6199839" y="187446"/>
                  <a:pt x="6199839" y="417712"/>
                </a:cubicBezTo>
                <a:lnTo>
                  <a:pt x="6199839" y="5642423"/>
                </a:lnTo>
                <a:cubicBezTo>
                  <a:pt x="6200790" y="5873639"/>
                  <a:pt x="6013435" y="6061085"/>
                  <a:pt x="5783282" y="6061085"/>
                </a:cubicBezTo>
                <a:lnTo>
                  <a:pt x="417507" y="6061085"/>
                </a:lnTo>
                <a:cubicBezTo>
                  <a:pt x="186404" y="6061085"/>
                  <a:pt x="0" y="5873639"/>
                  <a:pt x="0" y="5643374"/>
                </a:cubicBezTo>
                <a:lnTo>
                  <a:pt x="0" y="417712"/>
                </a:lnTo>
                <a:cubicBezTo>
                  <a:pt x="0" y="186495"/>
                  <a:pt x="187355" y="0"/>
                  <a:pt x="41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2400" b="0" i="0" dirty="0">
                <a:solidFill>
                  <a:schemeClr val="tx1"/>
                </a:solidFill>
                <a:latin typeface="Red Hat Display" panose="02010303040201060303" pitchFamily="2" charset="0"/>
                <a:ea typeface="+mn-ea"/>
                <a:cs typeface="Red Hat Display" panose="02010303040201060303" pitchFamily="2" charset="0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C97BDD98-4762-7872-80C5-2529224E95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451742" y="3118339"/>
            <a:ext cx="8023658" cy="8894356"/>
          </a:xfrm>
          <a:custGeom>
            <a:avLst/>
            <a:gdLst>
              <a:gd name="connsiteX0" fmla="*/ 417507 w 6199842"/>
              <a:gd name="connsiteY0" fmla="*/ 0 h 6061085"/>
              <a:gd name="connsiteX1" fmla="*/ 5782332 w 6199842"/>
              <a:gd name="connsiteY1" fmla="*/ 0 h 6061085"/>
              <a:gd name="connsiteX2" fmla="*/ 6199839 w 6199842"/>
              <a:gd name="connsiteY2" fmla="*/ 417712 h 6061085"/>
              <a:gd name="connsiteX3" fmla="*/ 6199839 w 6199842"/>
              <a:gd name="connsiteY3" fmla="*/ 5642423 h 6061085"/>
              <a:gd name="connsiteX4" fmla="*/ 5783282 w 6199842"/>
              <a:gd name="connsiteY4" fmla="*/ 6061085 h 6061085"/>
              <a:gd name="connsiteX5" fmla="*/ 417507 w 6199842"/>
              <a:gd name="connsiteY5" fmla="*/ 6061085 h 6061085"/>
              <a:gd name="connsiteX6" fmla="*/ 0 w 6199842"/>
              <a:gd name="connsiteY6" fmla="*/ 5643374 h 6061085"/>
              <a:gd name="connsiteX7" fmla="*/ 0 w 6199842"/>
              <a:gd name="connsiteY7" fmla="*/ 417712 h 6061085"/>
              <a:gd name="connsiteX8" fmla="*/ 417507 w 6199842"/>
              <a:gd name="connsiteY8" fmla="*/ 0 h 6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9842" h="6061085">
                <a:moveTo>
                  <a:pt x="417507" y="0"/>
                </a:moveTo>
                <a:lnTo>
                  <a:pt x="5782332" y="0"/>
                </a:lnTo>
                <a:cubicBezTo>
                  <a:pt x="6013435" y="0"/>
                  <a:pt x="6199839" y="187446"/>
                  <a:pt x="6199839" y="417712"/>
                </a:cubicBezTo>
                <a:lnTo>
                  <a:pt x="6199839" y="5642423"/>
                </a:lnTo>
                <a:cubicBezTo>
                  <a:pt x="6200790" y="5873639"/>
                  <a:pt x="6013435" y="6061085"/>
                  <a:pt x="5783282" y="6061085"/>
                </a:cubicBezTo>
                <a:lnTo>
                  <a:pt x="417507" y="6061085"/>
                </a:lnTo>
                <a:cubicBezTo>
                  <a:pt x="186404" y="6061085"/>
                  <a:pt x="0" y="5873639"/>
                  <a:pt x="0" y="5643374"/>
                </a:cubicBezTo>
                <a:lnTo>
                  <a:pt x="0" y="417712"/>
                </a:lnTo>
                <a:cubicBezTo>
                  <a:pt x="0" y="186495"/>
                  <a:pt x="187355" y="0"/>
                  <a:pt x="41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2400" b="0" i="0" dirty="0">
                <a:solidFill>
                  <a:schemeClr val="tx1"/>
                </a:solidFill>
                <a:latin typeface="Red Hat Display" panose="02010303040201060303" pitchFamily="2" charset="0"/>
                <a:ea typeface="+mn-ea"/>
                <a:cs typeface="Red Hat Display" panose="02010303040201060303" pitchFamily="2" charset="0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0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Op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ECED254-7C6B-5752-8F3E-547EDF991C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466" y="3541749"/>
            <a:ext cx="4483393" cy="4383051"/>
          </a:xfrm>
          <a:custGeom>
            <a:avLst/>
            <a:gdLst>
              <a:gd name="connsiteX0" fmla="*/ 417507 w 6199842"/>
              <a:gd name="connsiteY0" fmla="*/ 0 h 6061085"/>
              <a:gd name="connsiteX1" fmla="*/ 5782332 w 6199842"/>
              <a:gd name="connsiteY1" fmla="*/ 0 h 6061085"/>
              <a:gd name="connsiteX2" fmla="*/ 6199839 w 6199842"/>
              <a:gd name="connsiteY2" fmla="*/ 417712 h 6061085"/>
              <a:gd name="connsiteX3" fmla="*/ 6199839 w 6199842"/>
              <a:gd name="connsiteY3" fmla="*/ 5642423 h 6061085"/>
              <a:gd name="connsiteX4" fmla="*/ 5783282 w 6199842"/>
              <a:gd name="connsiteY4" fmla="*/ 6061085 h 6061085"/>
              <a:gd name="connsiteX5" fmla="*/ 417507 w 6199842"/>
              <a:gd name="connsiteY5" fmla="*/ 6061085 h 6061085"/>
              <a:gd name="connsiteX6" fmla="*/ 0 w 6199842"/>
              <a:gd name="connsiteY6" fmla="*/ 5643374 h 6061085"/>
              <a:gd name="connsiteX7" fmla="*/ 0 w 6199842"/>
              <a:gd name="connsiteY7" fmla="*/ 417712 h 6061085"/>
              <a:gd name="connsiteX8" fmla="*/ 417507 w 6199842"/>
              <a:gd name="connsiteY8" fmla="*/ 0 h 6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9842" h="6061085">
                <a:moveTo>
                  <a:pt x="417507" y="0"/>
                </a:moveTo>
                <a:lnTo>
                  <a:pt x="5782332" y="0"/>
                </a:lnTo>
                <a:cubicBezTo>
                  <a:pt x="6013435" y="0"/>
                  <a:pt x="6199839" y="187446"/>
                  <a:pt x="6199839" y="417712"/>
                </a:cubicBezTo>
                <a:lnTo>
                  <a:pt x="6199839" y="5642423"/>
                </a:lnTo>
                <a:cubicBezTo>
                  <a:pt x="6200790" y="5873639"/>
                  <a:pt x="6013435" y="6061085"/>
                  <a:pt x="5783282" y="6061085"/>
                </a:cubicBezTo>
                <a:lnTo>
                  <a:pt x="417507" y="6061085"/>
                </a:lnTo>
                <a:cubicBezTo>
                  <a:pt x="186404" y="6061085"/>
                  <a:pt x="0" y="5873639"/>
                  <a:pt x="0" y="5643374"/>
                </a:cubicBezTo>
                <a:lnTo>
                  <a:pt x="0" y="417712"/>
                </a:lnTo>
                <a:cubicBezTo>
                  <a:pt x="0" y="186495"/>
                  <a:pt x="187355" y="0"/>
                  <a:pt x="41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2400" b="0" i="0" dirty="0">
                <a:solidFill>
                  <a:schemeClr val="tx1"/>
                </a:solidFill>
                <a:latin typeface="Red Hat Display" panose="02010303040201060303" pitchFamily="2" charset="0"/>
                <a:ea typeface="+mn-ea"/>
                <a:cs typeface="Red Hat Display" panose="02010303040201060303" pitchFamily="2" charset="0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0B067-CAA3-FA5E-1C0D-6C00F1CF07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908" y="3541749"/>
            <a:ext cx="4483393" cy="4383051"/>
          </a:xfrm>
          <a:custGeom>
            <a:avLst/>
            <a:gdLst>
              <a:gd name="connsiteX0" fmla="*/ 417507 w 6199842"/>
              <a:gd name="connsiteY0" fmla="*/ 0 h 6061085"/>
              <a:gd name="connsiteX1" fmla="*/ 5782332 w 6199842"/>
              <a:gd name="connsiteY1" fmla="*/ 0 h 6061085"/>
              <a:gd name="connsiteX2" fmla="*/ 6199839 w 6199842"/>
              <a:gd name="connsiteY2" fmla="*/ 417712 h 6061085"/>
              <a:gd name="connsiteX3" fmla="*/ 6199839 w 6199842"/>
              <a:gd name="connsiteY3" fmla="*/ 5642423 h 6061085"/>
              <a:gd name="connsiteX4" fmla="*/ 5783282 w 6199842"/>
              <a:gd name="connsiteY4" fmla="*/ 6061085 h 6061085"/>
              <a:gd name="connsiteX5" fmla="*/ 417507 w 6199842"/>
              <a:gd name="connsiteY5" fmla="*/ 6061085 h 6061085"/>
              <a:gd name="connsiteX6" fmla="*/ 0 w 6199842"/>
              <a:gd name="connsiteY6" fmla="*/ 5643374 h 6061085"/>
              <a:gd name="connsiteX7" fmla="*/ 0 w 6199842"/>
              <a:gd name="connsiteY7" fmla="*/ 417712 h 6061085"/>
              <a:gd name="connsiteX8" fmla="*/ 417507 w 6199842"/>
              <a:gd name="connsiteY8" fmla="*/ 0 h 6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9842" h="6061085">
                <a:moveTo>
                  <a:pt x="417507" y="0"/>
                </a:moveTo>
                <a:lnTo>
                  <a:pt x="5782332" y="0"/>
                </a:lnTo>
                <a:cubicBezTo>
                  <a:pt x="6013435" y="0"/>
                  <a:pt x="6199839" y="187446"/>
                  <a:pt x="6199839" y="417712"/>
                </a:cubicBezTo>
                <a:lnTo>
                  <a:pt x="6199839" y="5642423"/>
                </a:lnTo>
                <a:cubicBezTo>
                  <a:pt x="6200790" y="5873639"/>
                  <a:pt x="6013435" y="6061085"/>
                  <a:pt x="5783282" y="6061085"/>
                </a:cubicBezTo>
                <a:lnTo>
                  <a:pt x="417507" y="6061085"/>
                </a:lnTo>
                <a:cubicBezTo>
                  <a:pt x="186404" y="6061085"/>
                  <a:pt x="0" y="5873639"/>
                  <a:pt x="0" y="5643374"/>
                </a:cubicBezTo>
                <a:lnTo>
                  <a:pt x="0" y="417712"/>
                </a:lnTo>
                <a:cubicBezTo>
                  <a:pt x="0" y="186495"/>
                  <a:pt x="187355" y="0"/>
                  <a:pt x="41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2400" b="0" i="0" dirty="0">
                <a:solidFill>
                  <a:schemeClr val="tx1"/>
                </a:solidFill>
                <a:latin typeface="Red Hat Display" panose="02010303040201060303" pitchFamily="2" charset="0"/>
                <a:ea typeface="+mn-ea"/>
                <a:cs typeface="Red Hat Display" panose="02010303040201060303" pitchFamily="2" charset="0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1A7E514-3BFC-0E2C-85ED-DFD7854E45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651350" y="3541749"/>
            <a:ext cx="4483393" cy="4383051"/>
          </a:xfrm>
          <a:custGeom>
            <a:avLst/>
            <a:gdLst>
              <a:gd name="connsiteX0" fmla="*/ 417507 w 6199842"/>
              <a:gd name="connsiteY0" fmla="*/ 0 h 6061085"/>
              <a:gd name="connsiteX1" fmla="*/ 5782332 w 6199842"/>
              <a:gd name="connsiteY1" fmla="*/ 0 h 6061085"/>
              <a:gd name="connsiteX2" fmla="*/ 6199839 w 6199842"/>
              <a:gd name="connsiteY2" fmla="*/ 417712 h 6061085"/>
              <a:gd name="connsiteX3" fmla="*/ 6199839 w 6199842"/>
              <a:gd name="connsiteY3" fmla="*/ 5642423 h 6061085"/>
              <a:gd name="connsiteX4" fmla="*/ 5783282 w 6199842"/>
              <a:gd name="connsiteY4" fmla="*/ 6061085 h 6061085"/>
              <a:gd name="connsiteX5" fmla="*/ 417507 w 6199842"/>
              <a:gd name="connsiteY5" fmla="*/ 6061085 h 6061085"/>
              <a:gd name="connsiteX6" fmla="*/ 0 w 6199842"/>
              <a:gd name="connsiteY6" fmla="*/ 5643374 h 6061085"/>
              <a:gd name="connsiteX7" fmla="*/ 0 w 6199842"/>
              <a:gd name="connsiteY7" fmla="*/ 417712 h 6061085"/>
              <a:gd name="connsiteX8" fmla="*/ 417507 w 6199842"/>
              <a:gd name="connsiteY8" fmla="*/ 0 h 6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9842" h="6061085">
                <a:moveTo>
                  <a:pt x="417507" y="0"/>
                </a:moveTo>
                <a:lnTo>
                  <a:pt x="5782332" y="0"/>
                </a:lnTo>
                <a:cubicBezTo>
                  <a:pt x="6013435" y="0"/>
                  <a:pt x="6199839" y="187446"/>
                  <a:pt x="6199839" y="417712"/>
                </a:cubicBezTo>
                <a:lnTo>
                  <a:pt x="6199839" y="5642423"/>
                </a:lnTo>
                <a:cubicBezTo>
                  <a:pt x="6200790" y="5873639"/>
                  <a:pt x="6013435" y="6061085"/>
                  <a:pt x="5783282" y="6061085"/>
                </a:cubicBezTo>
                <a:lnTo>
                  <a:pt x="417507" y="6061085"/>
                </a:lnTo>
                <a:cubicBezTo>
                  <a:pt x="186404" y="6061085"/>
                  <a:pt x="0" y="5873639"/>
                  <a:pt x="0" y="5643374"/>
                </a:cubicBezTo>
                <a:lnTo>
                  <a:pt x="0" y="417712"/>
                </a:lnTo>
                <a:cubicBezTo>
                  <a:pt x="0" y="186495"/>
                  <a:pt x="187355" y="0"/>
                  <a:pt x="41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2400" b="0" i="0" dirty="0">
                <a:solidFill>
                  <a:schemeClr val="tx1"/>
                </a:solidFill>
                <a:latin typeface="Red Hat Display" panose="02010303040201060303" pitchFamily="2" charset="0"/>
                <a:ea typeface="+mn-ea"/>
                <a:cs typeface="Red Hat Display" panose="02010303040201060303" pitchFamily="2" charset="0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00D9A90-C6EE-79F3-B59D-5AF2CD7448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059791" y="3541749"/>
            <a:ext cx="4483393" cy="4383051"/>
          </a:xfrm>
          <a:custGeom>
            <a:avLst/>
            <a:gdLst>
              <a:gd name="connsiteX0" fmla="*/ 417507 w 6199842"/>
              <a:gd name="connsiteY0" fmla="*/ 0 h 6061085"/>
              <a:gd name="connsiteX1" fmla="*/ 5782332 w 6199842"/>
              <a:gd name="connsiteY1" fmla="*/ 0 h 6061085"/>
              <a:gd name="connsiteX2" fmla="*/ 6199839 w 6199842"/>
              <a:gd name="connsiteY2" fmla="*/ 417712 h 6061085"/>
              <a:gd name="connsiteX3" fmla="*/ 6199839 w 6199842"/>
              <a:gd name="connsiteY3" fmla="*/ 5642423 h 6061085"/>
              <a:gd name="connsiteX4" fmla="*/ 5783282 w 6199842"/>
              <a:gd name="connsiteY4" fmla="*/ 6061085 h 6061085"/>
              <a:gd name="connsiteX5" fmla="*/ 417507 w 6199842"/>
              <a:gd name="connsiteY5" fmla="*/ 6061085 h 6061085"/>
              <a:gd name="connsiteX6" fmla="*/ 0 w 6199842"/>
              <a:gd name="connsiteY6" fmla="*/ 5643374 h 6061085"/>
              <a:gd name="connsiteX7" fmla="*/ 0 w 6199842"/>
              <a:gd name="connsiteY7" fmla="*/ 417712 h 6061085"/>
              <a:gd name="connsiteX8" fmla="*/ 417507 w 6199842"/>
              <a:gd name="connsiteY8" fmla="*/ 0 h 6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9842" h="6061085">
                <a:moveTo>
                  <a:pt x="417507" y="0"/>
                </a:moveTo>
                <a:lnTo>
                  <a:pt x="5782332" y="0"/>
                </a:lnTo>
                <a:cubicBezTo>
                  <a:pt x="6013435" y="0"/>
                  <a:pt x="6199839" y="187446"/>
                  <a:pt x="6199839" y="417712"/>
                </a:cubicBezTo>
                <a:lnTo>
                  <a:pt x="6199839" y="5642423"/>
                </a:lnTo>
                <a:cubicBezTo>
                  <a:pt x="6200790" y="5873639"/>
                  <a:pt x="6013435" y="6061085"/>
                  <a:pt x="5783282" y="6061085"/>
                </a:cubicBezTo>
                <a:lnTo>
                  <a:pt x="417507" y="6061085"/>
                </a:lnTo>
                <a:cubicBezTo>
                  <a:pt x="186404" y="6061085"/>
                  <a:pt x="0" y="5873639"/>
                  <a:pt x="0" y="5643374"/>
                </a:cubicBezTo>
                <a:lnTo>
                  <a:pt x="0" y="417712"/>
                </a:lnTo>
                <a:cubicBezTo>
                  <a:pt x="0" y="186495"/>
                  <a:pt x="187355" y="0"/>
                  <a:pt x="41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2400" b="0" i="0" dirty="0">
                <a:solidFill>
                  <a:schemeClr val="tx1"/>
                </a:solidFill>
                <a:latin typeface="Red Hat Display" panose="02010303040201060303" pitchFamily="2" charset="0"/>
                <a:ea typeface="+mn-ea"/>
                <a:cs typeface="Red Hat Display" panose="02010303040201060303" pitchFamily="2" charset="0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84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3">
            <a:extLst>
              <a:ext uri="{FF2B5EF4-FFF2-40B4-BE49-F238E27FC236}">
                <a16:creationId xmlns:a16="http://schemas.microsoft.com/office/drawing/2014/main" id="{8257B68E-22D5-4A9D-030D-E96ED1F91CF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24377650" cy="13716000"/>
          </a:xfrm>
          <a:custGeom>
            <a:avLst/>
            <a:gdLst>
              <a:gd name="connsiteX0" fmla="*/ 0 w 4669668"/>
              <a:gd name="connsiteY0" fmla="*/ 0 h 2559515"/>
              <a:gd name="connsiteX1" fmla="*/ 4669668 w 4669668"/>
              <a:gd name="connsiteY1" fmla="*/ 0 h 2559515"/>
              <a:gd name="connsiteX2" fmla="*/ 4669668 w 4669668"/>
              <a:gd name="connsiteY2" fmla="*/ 2559515 h 2559515"/>
              <a:gd name="connsiteX3" fmla="*/ 0 w 4669668"/>
              <a:gd name="connsiteY3" fmla="*/ 2559515 h 255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9668" h="2559515">
                <a:moveTo>
                  <a:pt x="0" y="0"/>
                </a:moveTo>
                <a:lnTo>
                  <a:pt x="4669668" y="0"/>
                </a:lnTo>
                <a:lnTo>
                  <a:pt x="4669668" y="2559515"/>
                </a:lnTo>
                <a:lnTo>
                  <a:pt x="0" y="255951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BB28AF1-2E2B-22D1-861B-44E96518D0DE}"/>
              </a:ext>
            </a:extLst>
          </p:cNvPr>
          <p:cNvGrpSpPr/>
          <p:nvPr userDrawn="1"/>
        </p:nvGrpSpPr>
        <p:grpSpPr>
          <a:xfrm>
            <a:off x="1965174" y="2344616"/>
            <a:ext cx="4604997" cy="9124120"/>
            <a:chOff x="19601840" y="3549898"/>
            <a:chExt cx="2357437" cy="4670913"/>
          </a:xfrm>
        </p:grpSpPr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48C60144-D756-4772-2E61-C68A0058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3821" y="3549898"/>
              <a:ext cx="2307981" cy="4670913"/>
            </a:xfrm>
            <a:custGeom>
              <a:avLst/>
              <a:gdLst>
                <a:gd name="T0" fmla="*/ 1830 w 1854"/>
                <a:gd name="T1" fmla="*/ 3460 h 3747"/>
                <a:gd name="T2" fmla="*/ 1830 w 1854"/>
                <a:gd name="T3" fmla="*/ 3460 h 3747"/>
                <a:gd name="T4" fmla="*/ 1568 w 1854"/>
                <a:gd name="T5" fmla="*/ 3723 h 3747"/>
                <a:gd name="T6" fmla="*/ 302 w 1854"/>
                <a:gd name="T7" fmla="*/ 3723 h 3747"/>
                <a:gd name="T8" fmla="*/ 302 w 1854"/>
                <a:gd name="T9" fmla="*/ 3723 h 3747"/>
                <a:gd name="T10" fmla="*/ 23 w 1854"/>
                <a:gd name="T11" fmla="*/ 3444 h 3747"/>
                <a:gd name="T12" fmla="*/ 23 w 1854"/>
                <a:gd name="T13" fmla="*/ 310 h 3747"/>
                <a:gd name="T14" fmla="*/ 23 w 1854"/>
                <a:gd name="T15" fmla="*/ 310 h 3747"/>
                <a:gd name="T16" fmla="*/ 310 w 1854"/>
                <a:gd name="T17" fmla="*/ 24 h 3747"/>
                <a:gd name="T18" fmla="*/ 1534 w 1854"/>
                <a:gd name="T19" fmla="*/ 24 h 3747"/>
                <a:gd name="T20" fmla="*/ 1534 w 1854"/>
                <a:gd name="T21" fmla="*/ 24 h 3747"/>
                <a:gd name="T22" fmla="*/ 1830 w 1854"/>
                <a:gd name="T23" fmla="*/ 320 h 3747"/>
                <a:gd name="T24" fmla="*/ 1830 w 1854"/>
                <a:gd name="T25" fmla="*/ 3460 h 3747"/>
                <a:gd name="T26" fmla="*/ 1534 w 1854"/>
                <a:gd name="T27" fmla="*/ 0 h 3747"/>
                <a:gd name="T28" fmla="*/ 310 w 1854"/>
                <a:gd name="T29" fmla="*/ 0 h 3747"/>
                <a:gd name="T30" fmla="*/ 310 w 1854"/>
                <a:gd name="T31" fmla="*/ 0 h 3747"/>
                <a:gd name="T32" fmla="*/ 0 w 1854"/>
                <a:gd name="T33" fmla="*/ 310 h 3747"/>
                <a:gd name="T34" fmla="*/ 0 w 1854"/>
                <a:gd name="T35" fmla="*/ 3444 h 3747"/>
                <a:gd name="T36" fmla="*/ 0 w 1854"/>
                <a:gd name="T37" fmla="*/ 3444 h 3747"/>
                <a:gd name="T38" fmla="*/ 302 w 1854"/>
                <a:gd name="T39" fmla="*/ 3746 h 3747"/>
                <a:gd name="T40" fmla="*/ 1568 w 1854"/>
                <a:gd name="T41" fmla="*/ 3746 h 3747"/>
                <a:gd name="T42" fmla="*/ 1568 w 1854"/>
                <a:gd name="T43" fmla="*/ 3746 h 3747"/>
                <a:gd name="T44" fmla="*/ 1853 w 1854"/>
                <a:gd name="T45" fmla="*/ 3460 h 3747"/>
                <a:gd name="T46" fmla="*/ 1853 w 1854"/>
                <a:gd name="T47" fmla="*/ 320 h 3747"/>
                <a:gd name="T48" fmla="*/ 1853 w 1854"/>
                <a:gd name="T49" fmla="*/ 320 h 3747"/>
                <a:gd name="T50" fmla="*/ 1534 w 1854"/>
                <a:gd name="T51" fmla="*/ 0 h 3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4" h="3747">
                  <a:moveTo>
                    <a:pt x="1830" y="3460"/>
                  </a:moveTo>
                  <a:lnTo>
                    <a:pt x="1830" y="3460"/>
                  </a:lnTo>
                  <a:cubicBezTo>
                    <a:pt x="1830" y="3605"/>
                    <a:pt x="1713" y="3723"/>
                    <a:pt x="1568" y="3723"/>
                  </a:cubicBezTo>
                  <a:lnTo>
                    <a:pt x="302" y="3723"/>
                  </a:lnTo>
                  <a:lnTo>
                    <a:pt x="302" y="3723"/>
                  </a:lnTo>
                  <a:cubicBezTo>
                    <a:pt x="148" y="3723"/>
                    <a:pt x="23" y="3598"/>
                    <a:pt x="23" y="3444"/>
                  </a:cubicBezTo>
                  <a:lnTo>
                    <a:pt x="23" y="310"/>
                  </a:lnTo>
                  <a:lnTo>
                    <a:pt x="23" y="310"/>
                  </a:lnTo>
                  <a:cubicBezTo>
                    <a:pt x="23" y="152"/>
                    <a:pt x="152" y="24"/>
                    <a:pt x="310" y="24"/>
                  </a:cubicBezTo>
                  <a:lnTo>
                    <a:pt x="1534" y="24"/>
                  </a:lnTo>
                  <a:lnTo>
                    <a:pt x="1534" y="24"/>
                  </a:lnTo>
                  <a:cubicBezTo>
                    <a:pt x="1697" y="24"/>
                    <a:pt x="1830" y="156"/>
                    <a:pt x="1830" y="320"/>
                  </a:cubicBezTo>
                  <a:lnTo>
                    <a:pt x="1830" y="3460"/>
                  </a:lnTo>
                  <a:close/>
                  <a:moveTo>
                    <a:pt x="1534" y="0"/>
                  </a:moveTo>
                  <a:lnTo>
                    <a:pt x="310" y="0"/>
                  </a:lnTo>
                  <a:lnTo>
                    <a:pt x="310" y="0"/>
                  </a:lnTo>
                  <a:cubicBezTo>
                    <a:pt x="139" y="0"/>
                    <a:pt x="0" y="140"/>
                    <a:pt x="0" y="310"/>
                  </a:cubicBezTo>
                  <a:lnTo>
                    <a:pt x="0" y="3444"/>
                  </a:lnTo>
                  <a:lnTo>
                    <a:pt x="0" y="3444"/>
                  </a:lnTo>
                  <a:cubicBezTo>
                    <a:pt x="0" y="3611"/>
                    <a:pt x="136" y="3746"/>
                    <a:pt x="302" y="3746"/>
                  </a:cubicBezTo>
                  <a:lnTo>
                    <a:pt x="1568" y="3746"/>
                  </a:lnTo>
                  <a:lnTo>
                    <a:pt x="1568" y="3746"/>
                  </a:lnTo>
                  <a:cubicBezTo>
                    <a:pt x="1726" y="3746"/>
                    <a:pt x="1853" y="3618"/>
                    <a:pt x="1853" y="3460"/>
                  </a:cubicBezTo>
                  <a:lnTo>
                    <a:pt x="1853" y="320"/>
                  </a:lnTo>
                  <a:lnTo>
                    <a:pt x="1853" y="320"/>
                  </a:lnTo>
                  <a:cubicBezTo>
                    <a:pt x="1853" y="144"/>
                    <a:pt x="1710" y="0"/>
                    <a:pt x="1534" y="0"/>
                  </a:cubicBezTo>
                  <a:close/>
                </a:path>
              </a:pathLst>
            </a:custGeom>
            <a:solidFill>
              <a:srgbClr val="ACAF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99C474E7-4764-AE2C-385C-B46D5915A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1296" y="3577373"/>
              <a:ext cx="2253029" cy="4610465"/>
            </a:xfrm>
            <a:custGeom>
              <a:avLst/>
              <a:gdLst>
                <a:gd name="T0" fmla="*/ 1511 w 1808"/>
                <a:gd name="T1" fmla="*/ 0 h 3700"/>
                <a:gd name="T2" fmla="*/ 287 w 1808"/>
                <a:gd name="T3" fmla="*/ 0 h 3700"/>
                <a:gd name="T4" fmla="*/ 287 w 1808"/>
                <a:gd name="T5" fmla="*/ 0 h 3700"/>
                <a:gd name="T6" fmla="*/ 0 w 1808"/>
                <a:gd name="T7" fmla="*/ 286 h 3700"/>
                <a:gd name="T8" fmla="*/ 0 w 1808"/>
                <a:gd name="T9" fmla="*/ 3420 h 3700"/>
                <a:gd name="T10" fmla="*/ 0 w 1808"/>
                <a:gd name="T11" fmla="*/ 3420 h 3700"/>
                <a:gd name="T12" fmla="*/ 279 w 1808"/>
                <a:gd name="T13" fmla="*/ 3699 h 3700"/>
                <a:gd name="T14" fmla="*/ 1545 w 1808"/>
                <a:gd name="T15" fmla="*/ 3699 h 3700"/>
                <a:gd name="T16" fmla="*/ 1545 w 1808"/>
                <a:gd name="T17" fmla="*/ 3699 h 3700"/>
                <a:gd name="T18" fmla="*/ 1807 w 1808"/>
                <a:gd name="T19" fmla="*/ 3436 h 3700"/>
                <a:gd name="T20" fmla="*/ 1807 w 1808"/>
                <a:gd name="T21" fmla="*/ 296 h 3700"/>
                <a:gd name="T22" fmla="*/ 1807 w 1808"/>
                <a:gd name="T23" fmla="*/ 296 h 3700"/>
                <a:gd name="T24" fmla="*/ 1511 w 1808"/>
                <a:gd name="T25" fmla="*/ 0 h 3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8" h="3700">
                  <a:moveTo>
                    <a:pt x="1511" y="0"/>
                  </a:moveTo>
                  <a:lnTo>
                    <a:pt x="287" y="0"/>
                  </a:lnTo>
                  <a:lnTo>
                    <a:pt x="287" y="0"/>
                  </a:lnTo>
                  <a:cubicBezTo>
                    <a:pt x="129" y="0"/>
                    <a:pt x="0" y="128"/>
                    <a:pt x="0" y="286"/>
                  </a:cubicBezTo>
                  <a:lnTo>
                    <a:pt x="0" y="3420"/>
                  </a:lnTo>
                  <a:lnTo>
                    <a:pt x="0" y="3420"/>
                  </a:lnTo>
                  <a:cubicBezTo>
                    <a:pt x="0" y="3574"/>
                    <a:pt x="125" y="3699"/>
                    <a:pt x="279" y="3699"/>
                  </a:cubicBezTo>
                  <a:lnTo>
                    <a:pt x="1545" y="3699"/>
                  </a:lnTo>
                  <a:lnTo>
                    <a:pt x="1545" y="3699"/>
                  </a:lnTo>
                  <a:cubicBezTo>
                    <a:pt x="1690" y="3699"/>
                    <a:pt x="1807" y="3581"/>
                    <a:pt x="1807" y="3436"/>
                  </a:cubicBezTo>
                  <a:lnTo>
                    <a:pt x="1807" y="296"/>
                  </a:lnTo>
                  <a:lnTo>
                    <a:pt x="1807" y="296"/>
                  </a:lnTo>
                  <a:cubicBezTo>
                    <a:pt x="1807" y="132"/>
                    <a:pt x="1674" y="0"/>
                    <a:pt x="15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C98AF5D7-97D7-47AB-0322-BE7CC847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5707" y="3670791"/>
              <a:ext cx="2049705" cy="4423631"/>
            </a:xfrm>
            <a:custGeom>
              <a:avLst/>
              <a:gdLst>
                <a:gd name="T0" fmla="*/ 1404 w 1646"/>
                <a:gd name="T1" fmla="*/ 0 h 3548"/>
                <a:gd name="T2" fmla="*/ 1189 w 1646"/>
                <a:gd name="T3" fmla="*/ 0 h 3548"/>
                <a:gd name="T4" fmla="*/ 1189 w 1646"/>
                <a:gd name="T5" fmla="*/ 0 h 3548"/>
                <a:gd name="T6" fmla="*/ 1160 w 1646"/>
                <a:gd name="T7" fmla="*/ 29 h 3548"/>
                <a:gd name="T8" fmla="*/ 1160 w 1646"/>
                <a:gd name="T9" fmla="*/ 87 h 3548"/>
                <a:gd name="T10" fmla="*/ 1160 w 1646"/>
                <a:gd name="T11" fmla="*/ 87 h 3548"/>
                <a:gd name="T12" fmla="*/ 1096 w 1646"/>
                <a:gd name="T13" fmla="*/ 151 h 3548"/>
                <a:gd name="T14" fmla="*/ 549 w 1646"/>
                <a:gd name="T15" fmla="*/ 151 h 3548"/>
                <a:gd name="T16" fmla="*/ 549 w 1646"/>
                <a:gd name="T17" fmla="*/ 151 h 3548"/>
                <a:gd name="T18" fmla="*/ 486 w 1646"/>
                <a:gd name="T19" fmla="*/ 87 h 3548"/>
                <a:gd name="T20" fmla="*/ 486 w 1646"/>
                <a:gd name="T21" fmla="*/ 23 h 3548"/>
                <a:gd name="T22" fmla="*/ 486 w 1646"/>
                <a:gd name="T23" fmla="*/ 23 h 3548"/>
                <a:gd name="T24" fmla="*/ 462 w 1646"/>
                <a:gd name="T25" fmla="*/ 0 h 3548"/>
                <a:gd name="T26" fmla="*/ 233 w 1646"/>
                <a:gd name="T27" fmla="*/ 0 h 3548"/>
                <a:gd name="T28" fmla="*/ 233 w 1646"/>
                <a:gd name="T29" fmla="*/ 0 h 3548"/>
                <a:gd name="T30" fmla="*/ 0 w 1646"/>
                <a:gd name="T31" fmla="*/ 232 h 3548"/>
                <a:gd name="T32" fmla="*/ 0 w 1646"/>
                <a:gd name="T33" fmla="*/ 3322 h 3548"/>
                <a:gd name="T34" fmla="*/ 0 w 1646"/>
                <a:gd name="T35" fmla="*/ 3322 h 3548"/>
                <a:gd name="T36" fmla="*/ 225 w 1646"/>
                <a:gd name="T37" fmla="*/ 3547 h 3548"/>
                <a:gd name="T38" fmla="*/ 1436 w 1646"/>
                <a:gd name="T39" fmla="*/ 3547 h 3548"/>
                <a:gd name="T40" fmla="*/ 1436 w 1646"/>
                <a:gd name="T41" fmla="*/ 3547 h 3548"/>
                <a:gd name="T42" fmla="*/ 1645 w 1646"/>
                <a:gd name="T43" fmla="*/ 3337 h 3548"/>
                <a:gd name="T44" fmla="*/ 1645 w 1646"/>
                <a:gd name="T45" fmla="*/ 240 h 3548"/>
                <a:gd name="T46" fmla="*/ 1645 w 1646"/>
                <a:gd name="T47" fmla="*/ 240 h 3548"/>
                <a:gd name="T48" fmla="*/ 1404 w 1646"/>
                <a:gd name="T49" fmla="*/ 0 h 3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6" h="3548">
                  <a:moveTo>
                    <a:pt x="1404" y="0"/>
                  </a:moveTo>
                  <a:lnTo>
                    <a:pt x="1189" y="0"/>
                  </a:lnTo>
                  <a:lnTo>
                    <a:pt x="1189" y="0"/>
                  </a:lnTo>
                  <a:cubicBezTo>
                    <a:pt x="1173" y="0"/>
                    <a:pt x="1160" y="13"/>
                    <a:pt x="1160" y="29"/>
                  </a:cubicBezTo>
                  <a:lnTo>
                    <a:pt x="1160" y="87"/>
                  </a:lnTo>
                  <a:lnTo>
                    <a:pt x="1160" y="87"/>
                  </a:lnTo>
                  <a:cubicBezTo>
                    <a:pt x="1160" y="122"/>
                    <a:pt x="1131" y="151"/>
                    <a:pt x="1096" y="151"/>
                  </a:cubicBezTo>
                  <a:lnTo>
                    <a:pt x="549" y="151"/>
                  </a:lnTo>
                  <a:lnTo>
                    <a:pt x="549" y="151"/>
                  </a:lnTo>
                  <a:cubicBezTo>
                    <a:pt x="515" y="151"/>
                    <a:pt x="486" y="122"/>
                    <a:pt x="486" y="87"/>
                  </a:cubicBezTo>
                  <a:lnTo>
                    <a:pt x="486" y="23"/>
                  </a:lnTo>
                  <a:lnTo>
                    <a:pt x="486" y="23"/>
                  </a:lnTo>
                  <a:cubicBezTo>
                    <a:pt x="486" y="10"/>
                    <a:pt x="476" y="0"/>
                    <a:pt x="462" y="0"/>
                  </a:cubicBezTo>
                  <a:lnTo>
                    <a:pt x="233" y="0"/>
                  </a:lnTo>
                  <a:lnTo>
                    <a:pt x="233" y="0"/>
                  </a:lnTo>
                  <a:cubicBezTo>
                    <a:pt x="104" y="0"/>
                    <a:pt x="0" y="104"/>
                    <a:pt x="0" y="232"/>
                  </a:cubicBezTo>
                  <a:lnTo>
                    <a:pt x="0" y="3322"/>
                  </a:lnTo>
                  <a:lnTo>
                    <a:pt x="0" y="3322"/>
                  </a:lnTo>
                  <a:cubicBezTo>
                    <a:pt x="0" y="3446"/>
                    <a:pt x="101" y="3547"/>
                    <a:pt x="225" y="3547"/>
                  </a:cubicBezTo>
                  <a:lnTo>
                    <a:pt x="1436" y="3547"/>
                  </a:lnTo>
                  <a:lnTo>
                    <a:pt x="1436" y="3547"/>
                  </a:lnTo>
                  <a:cubicBezTo>
                    <a:pt x="1551" y="3547"/>
                    <a:pt x="1645" y="3453"/>
                    <a:pt x="1645" y="3337"/>
                  </a:cubicBezTo>
                  <a:lnTo>
                    <a:pt x="1645" y="240"/>
                  </a:lnTo>
                  <a:lnTo>
                    <a:pt x="1645" y="240"/>
                  </a:lnTo>
                  <a:cubicBezTo>
                    <a:pt x="1645" y="108"/>
                    <a:pt x="1537" y="0"/>
                    <a:pt x="1404" y="0"/>
                  </a:cubicBez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B0374869-0F27-C149-C4FD-BE0BBB629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4330216"/>
              <a:ext cx="27475" cy="346199"/>
            </a:xfrm>
            <a:custGeom>
              <a:avLst/>
              <a:gdLst>
                <a:gd name="T0" fmla="*/ 0 w 21"/>
                <a:gd name="T1" fmla="*/ 7 h 280"/>
                <a:gd name="T2" fmla="*/ 0 w 21"/>
                <a:gd name="T3" fmla="*/ 273 h 280"/>
                <a:gd name="T4" fmla="*/ 0 w 21"/>
                <a:gd name="T5" fmla="*/ 273 h 280"/>
                <a:gd name="T6" fmla="*/ 6 w 21"/>
                <a:gd name="T7" fmla="*/ 279 h 280"/>
                <a:gd name="T8" fmla="*/ 20 w 21"/>
                <a:gd name="T9" fmla="*/ 279 h 280"/>
                <a:gd name="T10" fmla="*/ 20 w 21"/>
                <a:gd name="T11" fmla="*/ 0 h 280"/>
                <a:gd name="T12" fmla="*/ 6 w 21"/>
                <a:gd name="T13" fmla="*/ 0 h 280"/>
                <a:gd name="T14" fmla="*/ 6 w 21"/>
                <a:gd name="T15" fmla="*/ 0 h 280"/>
                <a:gd name="T16" fmla="*/ 0 w 21"/>
                <a:gd name="T17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80">
                  <a:moveTo>
                    <a:pt x="0" y="7"/>
                  </a:moveTo>
                  <a:lnTo>
                    <a:pt x="0" y="273"/>
                  </a:lnTo>
                  <a:lnTo>
                    <a:pt x="0" y="273"/>
                  </a:lnTo>
                  <a:cubicBezTo>
                    <a:pt x="0" y="277"/>
                    <a:pt x="3" y="279"/>
                    <a:pt x="6" y="279"/>
                  </a:cubicBezTo>
                  <a:lnTo>
                    <a:pt x="20" y="279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DDE565CC-1D08-2A33-A809-44BDA6DE8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5105038"/>
              <a:ext cx="27475" cy="274759"/>
            </a:xfrm>
            <a:custGeom>
              <a:avLst/>
              <a:gdLst>
                <a:gd name="T0" fmla="*/ 0 w 21"/>
                <a:gd name="T1" fmla="*/ 7 h 221"/>
                <a:gd name="T2" fmla="*/ 0 w 21"/>
                <a:gd name="T3" fmla="*/ 213 h 221"/>
                <a:gd name="T4" fmla="*/ 0 w 21"/>
                <a:gd name="T5" fmla="*/ 213 h 221"/>
                <a:gd name="T6" fmla="*/ 6 w 21"/>
                <a:gd name="T7" fmla="*/ 220 h 221"/>
                <a:gd name="T8" fmla="*/ 20 w 21"/>
                <a:gd name="T9" fmla="*/ 220 h 221"/>
                <a:gd name="T10" fmla="*/ 20 w 21"/>
                <a:gd name="T11" fmla="*/ 0 h 221"/>
                <a:gd name="T12" fmla="*/ 6 w 21"/>
                <a:gd name="T13" fmla="*/ 0 h 221"/>
                <a:gd name="T14" fmla="*/ 6 w 21"/>
                <a:gd name="T15" fmla="*/ 0 h 221"/>
                <a:gd name="T16" fmla="*/ 0 w 21"/>
                <a:gd name="T17" fmla="*/ 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1">
                  <a:moveTo>
                    <a:pt x="0" y="7"/>
                  </a:moveTo>
                  <a:lnTo>
                    <a:pt x="0" y="213"/>
                  </a:lnTo>
                  <a:lnTo>
                    <a:pt x="0" y="213"/>
                  </a:lnTo>
                  <a:cubicBezTo>
                    <a:pt x="0" y="217"/>
                    <a:pt x="3" y="220"/>
                    <a:pt x="6" y="220"/>
                  </a:cubicBezTo>
                  <a:lnTo>
                    <a:pt x="20" y="220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78F38063-E610-FB38-40E9-C40110379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5451234"/>
              <a:ext cx="27475" cy="274759"/>
            </a:xfrm>
            <a:custGeom>
              <a:avLst/>
              <a:gdLst>
                <a:gd name="T0" fmla="*/ 0 w 21"/>
                <a:gd name="T1" fmla="*/ 5 h 219"/>
                <a:gd name="T2" fmla="*/ 0 w 21"/>
                <a:gd name="T3" fmla="*/ 212 h 219"/>
                <a:gd name="T4" fmla="*/ 0 w 21"/>
                <a:gd name="T5" fmla="*/ 212 h 219"/>
                <a:gd name="T6" fmla="*/ 6 w 21"/>
                <a:gd name="T7" fmla="*/ 218 h 219"/>
                <a:gd name="T8" fmla="*/ 20 w 21"/>
                <a:gd name="T9" fmla="*/ 218 h 219"/>
                <a:gd name="T10" fmla="*/ 20 w 21"/>
                <a:gd name="T11" fmla="*/ 0 h 219"/>
                <a:gd name="T12" fmla="*/ 6 w 21"/>
                <a:gd name="T13" fmla="*/ 0 h 219"/>
                <a:gd name="T14" fmla="*/ 6 w 21"/>
                <a:gd name="T15" fmla="*/ 0 h 219"/>
                <a:gd name="T16" fmla="*/ 0 w 21"/>
                <a:gd name="T17" fmla="*/ 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9">
                  <a:moveTo>
                    <a:pt x="0" y="5"/>
                  </a:moveTo>
                  <a:lnTo>
                    <a:pt x="0" y="212"/>
                  </a:lnTo>
                  <a:lnTo>
                    <a:pt x="0" y="212"/>
                  </a:lnTo>
                  <a:cubicBezTo>
                    <a:pt x="0" y="216"/>
                    <a:pt x="3" y="218"/>
                    <a:pt x="6" y="218"/>
                  </a:cubicBezTo>
                  <a:lnTo>
                    <a:pt x="20" y="218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BFF3264F-7D4E-58EC-19F8-33FB5CCA2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1802" y="4357693"/>
              <a:ext cx="27475" cy="626451"/>
            </a:xfrm>
            <a:custGeom>
              <a:avLst/>
              <a:gdLst>
                <a:gd name="T0" fmla="*/ 11 w 22"/>
                <a:gd name="T1" fmla="*/ 0 h 503"/>
                <a:gd name="T2" fmla="*/ 0 w 22"/>
                <a:gd name="T3" fmla="*/ 0 h 503"/>
                <a:gd name="T4" fmla="*/ 0 w 22"/>
                <a:gd name="T5" fmla="*/ 502 h 503"/>
                <a:gd name="T6" fmla="*/ 11 w 22"/>
                <a:gd name="T7" fmla="*/ 502 h 503"/>
                <a:gd name="T8" fmla="*/ 11 w 22"/>
                <a:gd name="T9" fmla="*/ 502 h 503"/>
                <a:gd name="T10" fmla="*/ 21 w 22"/>
                <a:gd name="T11" fmla="*/ 492 h 503"/>
                <a:gd name="T12" fmla="*/ 21 w 22"/>
                <a:gd name="T13" fmla="*/ 8 h 503"/>
                <a:gd name="T14" fmla="*/ 21 w 22"/>
                <a:gd name="T15" fmla="*/ 8 h 503"/>
                <a:gd name="T16" fmla="*/ 11 w 22"/>
                <a:gd name="T1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03">
                  <a:moveTo>
                    <a:pt x="11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11" y="502"/>
                  </a:lnTo>
                  <a:lnTo>
                    <a:pt x="11" y="502"/>
                  </a:lnTo>
                  <a:cubicBezTo>
                    <a:pt x="16" y="502"/>
                    <a:pt x="21" y="497"/>
                    <a:pt x="21" y="492"/>
                  </a:cubicBezTo>
                  <a:lnTo>
                    <a:pt x="21" y="8"/>
                  </a:lnTo>
                  <a:lnTo>
                    <a:pt x="21" y="8"/>
                  </a:ln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</p:grpSp>
      <p:sp>
        <p:nvSpPr>
          <p:cNvPr id="13" name="Picture Placeholder 130">
            <a:extLst>
              <a:ext uri="{FF2B5EF4-FFF2-40B4-BE49-F238E27FC236}">
                <a16:creationId xmlns:a16="http://schemas.microsoft.com/office/drawing/2014/main" id="{C7973B5A-47EF-9524-8206-E5C99B4B17B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258861" y="2563908"/>
            <a:ext cx="4001439" cy="8638645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28F3F7-3F74-7639-618C-6C09D1571822}"/>
              </a:ext>
            </a:extLst>
          </p:cNvPr>
          <p:cNvGrpSpPr/>
          <p:nvPr userDrawn="1"/>
        </p:nvGrpSpPr>
        <p:grpSpPr>
          <a:xfrm>
            <a:off x="7706131" y="2344616"/>
            <a:ext cx="4604997" cy="9124120"/>
            <a:chOff x="19601840" y="3549898"/>
            <a:chExt cx="2357437" cy="4670913"/>
          </a:xfrm>
        </p:grpSpPr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id="{E12FFEDF-339B-D1CA-007A-58FDF1E74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3821" y="3549898"/>
              <a:ext cx="2307981" cy="4670913"/>
            </a:xfrm>
            <a:custGeom>
              <a:avLst/>
              <a:gdLst>
                <a:gd name="T0" fmla="*/ 1830 w 1854"/>
                <a:gd name="T1" fmla="*/ 3460 h 3747"/>
                <a:gd name="T2" fmla="*/ 1830 w 1854"/>
                <a:gd name="T3" fmla="*/ 3460 h 3747"/>
                <a:gd name="T4" fmla="*/ 1568 w 1854"/>
                <a:gd name="T5" fmla="*/ 3723 h 3747"/>
                <a:gd name="T6" fmla="*/ 302 w 1854"/>
                <a:gd name="T7" fmla="*/ 3723 h 3747"/>
                <a:gd name="T8" fmla="*/ 302 w 1854"/>
                <a:gd name="T9" fmla="*/ 3723 h 3747"/>
                <a:gd name="T10" fmla="*/ 23 w 1854"/>
                <a:gd name="T11" fmla="*/ 3444 h 3747"/>
                <a:gd name="T12" fmla="*/ 23 w 1854"/>
                <a:gd name="T13" fmla="*/ 310 h 3747"/>
                <a:gd name="T14" fmla="*/ 23 w 1854"/>
                <a:gd name="T15" fmla="*/ 310 h 3747"/>
                <a:gd name="T16" fmla="*/ 310 w 1854"/>
                <a:gd name="T17" fmla="*/ 24 h 3747"/>
                <a:gd name="T18" fmla="*/ 1534 w 1854"/>
                <a:gd name="T19" fmla="*/ 24 h 3747"/>
                <a:gd name="T20" fmla="*/ 1534 w 1854"/>
                <a:gd name="T21" fmla="*/ 24 h 3747"/>
                <a:gd name="T22" fmla="*/ 1830 w 1854"/>
                <a:gd name="T23" fmla="*/ 320 h 3747"/>
                <a:gd name="T24" fmla="*/ 1830 w 1854"/>
                <a:gd name="T25" fmla="*/ 3460 h 3747"/>
                <a:gd name="T26" fmla="*/ 1534 w 1854"/>
                <a:gd name="T27" fmla="*/ 0 h 3747"/>
                <a:gd name="T28" fmla="*/ 310 w 1854"/>
                <a:gd name="T29" fmla="*/ 0 h 3747"/>
                <a:gd name="T30" fmla="*/ 310 w 1854"/>
                <a:gd name="T31" fmla="*/ 0 h 3747"/>
                <a:gd name="T32" fmla="*/ 0 w 1854"/>
                <a:gd name="T33" fmla="*/ 310 h 3747"/>
                <a:gd name="T34" fmla="*/ 0 w 1854"/>
                <a:gd name="T35" fmla="*/ 3444 h 3747"/>
                <a:gd name="T36" fmla="*/ 0 w 1854"/>
                <a:gd name="T37" fmla="*/ 3444 h 3747"/>
                <a:gd name="T38" fmla="*/ 302 w 1854"/>
                <a:gd name="T39" fmla="*/ 3746 h 3747"/>
                <a:gd name="T40" fmla="*/ 1568 w 1854"/>
                <a:gd name="T41" fmla="*/ 3746 h 3747"/>
                <a:gd name="T42" fmla="*/ 1568 w 1854"/>
                <a:gd name="T43" fmla="*/ 3746 h 3747"/>
                <a:gd name="T44" fmla="*/ 1853 w 1854"/>
                <a:gd name="T45" fmla="*/ 3460 h 3747"/>
                <a:gd name="T46" fmla="*/ 1853 w 1854"/>
                <a:gd name="T47" fmla="*/ 320 h 3747"/>
                <a:gd name="T48" fmla="*/ 1853 w 1854"/>
                <a:gd name="T49" fmla="*/ 320 h 3747"/>
                <a:gd name="T50" fmla="*/ 1534 w 1854"/>
                <a:gd name="T51" fmla="*/ 0 h 3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4" h="3747">
                  <a:moveTo>
                    <a:pt x="1830" y="3460"/>
                  </a:moveTo>
                  <a:lnTo>
                    <a:pt x="1830" y="3460"/>
                  </a:lnTo>
                  <a:cubicBezTo>
                    <a:pt x="1830" y="3605"/>
                    <a:pt x="1713" y="3723"/>
                    <a:pt x="1568" y="3723"/>
                  </a:cubicBezTo>
                  <a:lnTo>
                    <a:pt x="302" y="3723"/>
                  </a:lnTo>
                  <a:lnTo>
                    <a:pt x="302" y="3723"/>
                  </a:lnTo>
                  <a:cubicBezTo>
                    <a:pt x="148" y="3723"/>
                    <a:pt x="23" y="3598"/>
                    <a:pt x="23" y="3444"/>
                  </a:cubicBezTo>
                  <a:lnTo>
                    <a:pt x="23" y="310"/>
                  </a:lnTo>
                  <a:lnTo>
                    <a:pt x="23" y="310"/>
                  </a:lnTo>
                  <a:cubicBezTo>
                    <a:pt x="23" y="152"/>
                    <a:pt x="152" y="24"/>
                    <a:pt x="310" y="24"/>
                  </a:cubicBezTo>
                  <a:lnTo>
                    <a:pt x="1534" y="24"/>
                  </a:lnTo>
                  <a:lnTo>
                    <a:pt x="1534" y="24"/>
                  </a:lnTo>
                  <a:cubicBezTo>
                    <a:pt x="1697" y="24"/>
                    <a:pt x="1830" y="156"/>
                    <a:pt x="1830" y="320"/>
                  </a:cubicBezTo>
                  <a:lnTo>
                    <a:pt x="1830" y="3460"/>
                  </a:lnTo>
                  <a:close/>
                  <a:moveTo>
                    <a:pt x="1534" y="0"/>
                  </a:moveTo>
                  <a:lnTo>
                    <a:pt x="310" y="0"/>
                  </a:lnTo>
                  <a:lnTo>
                    <a:pt x="310" y="0"/>
                  </a:lnTo>
                  <a:cubicBezTo>
                    <a:pt x="139" y="0"/>
                    <a:pt x="0" y="140"/>
                    <a:pt x="0" y="310"/>
                  </a:cubicBezTo>
                  <a:lnTo>
                    <a:pt x="0" y="3444"/>
                  </a:lnTo>
                  <a:lnTo>
                    <a:pt x="0" y="3444"/>
                  </a:lnTo>
                  <a:cubicBezTo>
                    <a:pt x="0" y="3611"/>
                    <a:pt x="136" y="3746"/>
                    <a:pt x="302" y="3746"/>
                  </a:cubicBezTo>
                  <a:lnTo>
                    <a:pt x="1568" y="3746"/>
                  </a:lnTo>
                  <a:lnTo>
                    <a:pt x="1568" y="3746"/>
                  </a:lnTo>
                  <a:cubicBezTo>
                    <a:pt x="1726" y="3746"/>
                    <a:pt x="1853" y="3618"/>
                    <a:pt x="1853" y="3460"/>
                  </a:cubicBezTo>
                  <a:lnTo>
                    <a:pt x="1853" y="320"/>
                  </a:lnTo>
                  <a:lnTo>
                    <a:pt x="1853" y="320"/>
                  </a:lnTo>
                  <a:cubicBezTo>
                    <a:pt x="1853" y="144"/>
                    <a:pt x="1710" y="0"/>
                    <a:pt x="1534" y="0"/>
                  </a:cubicBezTo>
                  <a:close/>
                </a:path>
              </a:pathLst>
            </a:custGeom>
            <a:solidFill>
              <a:srgbClr val="ACAF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AA37B22A-155B-CDDF-BC78-CCAD09908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1296" y="3577373"/>
              <a:ext cx="2253029" cy="4610465"/>
            </a:xfrm>
            <a:custGeom>
              <a:avLst/>
              <a:gdLst>
                <a:gd name="T0" fmla="*/ 1511 w 1808"/>
                <a:gd name="T1" fmla="*/ 0 h 3700"/>
                <a:gd name="T2" fmla="*/ 287 w 1808"/>
                <a:gd name="T3" fmla="*/ 0 h 3700"/>
                <a:gd name="T4" fmla="*/ 287 w 1808"/>
                <a:gd name="T5" fmla="*/ 0 h 3700"/>
                <a:gd name="T6" fmla="*/ 0 w 1808"/>
                <a:gd name="T7" fmla="*/ 286 h 3700"/>
                <a:gd name="T8" fmla="*/ 0 w 1808"/>
                <a:gd name="T9" fmla="*/ 3420 h 3700"/>
                <a:gd name="T10" fmla="*/ 0 w 1808"/>
                <a:gd name="T11" fmla="*/ 3420 h 3700"/>
                <a:gd name="T12" fmla="*/ 279 w 1808"/>
                <a:gd name="T13" fmla="*/ 3699 h 3700"/>
                <a:gd name="T14" fmla="*/ 1545 w 1808"/>
                <a:gd name="T15" fmla="*/ 3699 h 3700"/>
                <a:gd name="T16" fmla="*/ 1545 w 1808"/>
                <a:gd name="T17" fmla="*/ 3699 h 3700"/>
                <a:gd name="T18" fmla="*/ 1807 w 1808"/>
                <a:gd name="T19" fmla="*/ 3436 h 3700"/>
                <a:gd name="T20" fmla="*/ 1807 w 1808"/>
                <a:gd name="T21" fmla="*/ 296 h 3700"/>
                <a:gd name="T22" fmla="*/ 1807 w 1808"/>
                <a:gd name="T23" fmla="*/ 296 h 3700"/>
                <a:gd name="T24" fmla="*/ 1511 w 1808"/>
                <a:gd name="T25" fmla="*/ 0 h 3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8" h="3700">
                  <a:moveTo>
                    <a:pt x="1511" y="0"/>
                  </a:moveTo>
                  <a:lnTo>
                    <a:pt x="287" y="0"/>
                  </a:lnTo>
                  <a:lnTo>
                    <a:pt x="287" y="0"/>
                  </a:lnTo>
                  <a:cubicBezTo>
                    <a:pt x="129" y="0"/>
                    <a:pt x="0" y="128"/>
                    <a:pt x="0" y="286"/>
                  </a:cubicBezTo>
                  <a:lnTo>
                    <a:pt x="0" y="3420"/>
                  </a:lnTo>
                  <a:lnTo>
                    <a:pt x="0" y="3420"/>
                  </a:lnTo>
                  <a:cubicBezTo>
                    <a:pt x="0" y="3574"/>
                    <a:pt x="125" y="3699"/>
                    <a:pt x="279" y="3699"/>
                  </a:cubicBezTo>
                  <a:lnTo>
                    <a:pt x="1545" y="3699"/>
                  </a:lnTo>
                  <a:lnTo>
                    <a:pt x="1545" y="3699"/>
                  </a:lnTo>
                  <a:cubicBezTo>
                    <a:pt x="1690" y="3699"/>
                    <a:pt x="1807" y="3581"/>
                    <a:pt x="1807" y="3436"/>
                  </a:cubicBezTo>
                  <a:lnTo>
                    <a:pt x="1807" y="296"/>
                  </a:lnTo>
                  <a:lnTo>
                    <a:pt x="1807" y="296"/>
                  </a:lnTo>
                  <a:cubicBezTo>
                    <a:pt x="1807" y="132"/>
                    <a:pt x="1674" y="0"/>
                    <a:pt x="15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23DA5A6C-E228-E494-266C-379B0C374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5707" y="3670791"/>
              <a:ext cx="2049705" cy="4423631"/>
            </a:xfrm>
            <a:custGeom>
              <a:avLst/>
              <a:gdLst>
                <a:gd name="T0" fmla="*/ 1404 w 1646"/>
                <a:gd name="T1" fmla="*/ 0 h 3548"/>
                <a:gd name="T2" fmla="*/ 1189 w 1646"/>
                <a:gd name="T3" fmla="*/ 0 h 3548"/>
                <a:gd name="T4" fmla="*/ 1189 w 1646"/>
                <a:gd name="T5" fmla="*/ 0 h 3548"/>
                <a:gd name="T6" fmla="*/ 1160 w 1646"/>
                <a:gd name="T7" fmla="*/ 29 h 3548"/>
                <a:gd name="T8" fmla="*/ 1160 w 1646"/>
                <a:gd name="T9" fmla="*/ 87 h 3548"/>
                <a:gd name="T10" fmla="*/ 1160 w 1646"/>
                <a:gd name="T11" fmla="*/ 87 h 3548"/>
                <a:gd name="T12" fmla="*/ 1096 w 1646"/>
                <a:gd name="T13" fmla="*/ 151 h 3548"/>
                <a:gd name="T14" fmla="*/ 549 w 1646"/>
                <a:gd name="T15" fmla="*/ 151 h 3548"/>
                <a:gd name="T16" fmla="*/ 549 w 1646"/>
                <a:gd name="T17" fmla="*/ 151 h 3548"/>
                <a:gd name="T18" fmla="*/ 486 w 1646"/>
                <a:gd name="T19" fmla="*/ 87 h 3548"/>
                <a:gd name="T20" fmla="*/ 486 w 1646"/>
                <a:gd name="T21" fmla="*/ 23 h 3548"/>
                <a:gd name="T22" fmla="*/ 486 w 1646"/>
                <a:gd name="T23" fmla="*/ 23 h 3548"/>
                <a:gd name="T24" fmla="*/ 462 w 1646"/>
                <a:gd name="T25" fmla="*/ 0 h 3548"/>
                <a:gd name="T26" fmla="*/ 233 w 1646"/>
                <a:gd name="T27" fmla="*/ 0 h 3548"/>
                <a:gd name="T28" fmla="*/ 233 w 1646"/>
                <a:gd name="T29" fmla="*/ 0 h 3548"/>
                <a:gd name="T30" fmla="*/ 0 w 1646"/>
                <a:gd name="T31" fmla="*/ 232 h 3548"/>
                <a:gd name="T32" fmla="*/ 0 w 1646"/>
                <a:gd name="T33" fmla="*/ 3322 h 3548"/>
                <a:gd name="T34" fmla="*/ 0 w 1646"/>
                <a:gd name="T35" fmla="*/ 3322 h 3548"/>
                <a:gd name="T36" fmla="*/ 225 w 1646"/>
                <a:gd name="T37" fmla="*/ 3547 h 3548"/>
                <a:gd name="T38" fmla="*/ 1436 w 1646"/>
                <a:gd name="T39" fmla="*/ 3547 h 3548"/>
                <a:gd name="T40" fmla="*/ 1436 w 1646"/>
                <a:gd name="T41" fmla="*/ 3547 h 3548"/>
                <a:gd name="T42" fmla="*/ 1645 w 1646"/>
                <a:gd name="T43" fmla="*/ 3337 h 3548"/>
                <a:gd name="T44" fmla="*/ 1645 w 1646"/>
                <a:gd name="T45" fmla="*/ 240 h 3548"/>
                <a:gd name="T46" fmla="*/ 1645 w 1646"/>
                <a:gd name="T47" fmla="*/ 240 h 3548"/>
                <a:gd name="T48" fmla="*/ 1404 w 1646"/>
                <a:gd name="T49" fmla="*/ 0 h 3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6" h="3548">
                  <a:moveTo>
                    <a:pt x="1404" y="0"/>
                  </a:moveTo>
                  <a:lnTo>
                    <a:pt x="1189" y="0"/>
                  </a:lnTo>
                  <a:lnTo>
                    <a:pt x="1189" y="0"/>
                  </a:lnTo>
                  <a:cubicBezTo>
                    <a:pt x="1173" y="0"/>
                    <a:pt x="1160" y="13"/>
                    <a:pt x="1160" y="29"/>
                  </a:cubicBezTo>
                  <a:lnTo>
                    <a:pt x="1160" y="87"/>
                  </a:lnTo>
                  <a:lnTo>
                    <a:pt x="1160" y="87"/>
                  </a:lnTo>
                  <a:cubicBezTo>
                    <a:pt x="1160" y="122"/>
                    <a:pt x="1131" y="151"/>
                    <a:pt x="1096" y="151"/>
                  </a:cubicBezTo>
                  <a:lnTo>
                    <a:pt x="549" y="151"/>
                  </a:lnTo>
                  <a:lnTo>
                    <a:pt x="549" y="151"/>
                  </a:lnTo>
                  <a:cubicBezTo>
                    <a:pt x="515" y="151"/>
                    <a:pt x="486" y="122"/>
                    <a:pt x="486" y="87"/>
                  </a:cubicBezTo>
                  <a:lnTo>
                    <a:pt x="486" y="23"/>
                  </a:lnTo>
                  <a:lnTo>
                    <a:pt x="486" y="23"/>
                  </a:lnTo>
                  <a:cubicBezTo>
                    <a:pt x="486" y="10"/>
                    <a:pt x="476" y="0"/>
                    <a:pt x="462" y="0"/>
                  </a:cubicBezTo>
                  <a:lnTo>
                    <a:pt x="233" y="0"/>
                  </a:lnTo>
                  <a:lnTo>
                    <a:pt x="233" y="0"/>
                  </a:lnTo>
                  <a:cubicBezTo>
                    <a:pt x="104" y="0"/>
                    <a:pt x="0" y="104"/>
                    <a:pt x="0" y="232"/>
                  </a:cubicBezTo>
                  <a:lnTo>
                    <a:pt x="0" y="3322"/>
                  </a:lnTo>
                  <a:lnTo>
                    <a:pt x="0" y="3322"/>
                  </a:lnTo>
                  <a:cubicBezTo>
                    <a:pt x="0" y="3446"/>
                    <a:pt x="101" y="3547"/>
                    <a:pt x="225" y="3547"/>
                  </a:cubicBezTo>
                  <a:lnTo>
                    <a:pt x="1436" y="3547"/>
                  </a:lnTo>
                  <a:lnTo>
                    <a:pt x="1436" y="3547"/>
                  </a:lnTo>
                  <a:cubicBezTo>
                    <a:pt x="1551" y="3547"/>
                    <a:pt x="1645" y="3453"/>
                    <a:pt x="1645" y="3337"/>
                  </a:cubicBezTo>
                  <a:lnTo>
                    <a:pt x="1645" y="240"/>
                  </a:lnTo>
                  <a:lnTo>
                    <a:pt x="1645" y="240"/>
                  </a:lnTo>
                  <a:cubicBezTo>
                    <a:pt x="1645" y="108"/>
                    <a:pt x="1537" y="0"/>
                    <a:pt x="1404" y="0"/>
                  </a:cubicBez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8EBDFAA-0548-3E3F-43BF-4A2292D4C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4330216"/>
              <a:ext cx="27475" cy="346199"/>
            </a:xfrm>
            <a:custGeom>
              <a:avLst/>
              <a:gdLst>
                <a:gd name="T0" fmla="*/ 0 w 21"/>
                <a:gd name="T1" fmla="*/ 7 h 280"/>
                <a:gd name="T2" fmla="*/ 0 w 21"/>
                <a:gd name="T3" fmla="*/ 273 h 280"/>
                <a:gd name="T4" fmla="*/ 0 w 21"/>
                <a:gd name="T5" fmla="*/ 273 h 280"/>
                <a:gd name="T6" fmla="*/ 6 w 21"/>
                <a:gd name="T7" fmla="*/ 279 h 280"/>
                <a:gd name="T8" fmla="*/ 20 w 21"/>
                <a:gd name="T9" fmla="*/ 279 h 280"/>
                <a:gd name="T10" fmla="*/ 20 w 21"/>
                <a:gd name="T11" fmla="*/ 0 h 280"/>
                <a:gd name="T12" fmla="*/ 6 w 21"/>
                <a:gd name="T13" fmla="*/ 0 h 280"/>
                <a:gd name="T14" fmla="*/ 6 w 21"/>
                <a:gd name="T15" fmla="*/ 0 h 280"/>
                <a:gd name="T16" fmla="*/ 0 w 21"/>
                <a:gd name="T17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80">
                  <a:moveTo>
                    <a:pt x="0" y="7"/>
                  </a:moveTo>
                  <a:lnTo>
                    <a:pt x="0" y="273"/>
                  </a:lnTo>
                  <a:lnTo>
                    <a:pt x="0" y="273"/>
                  </a:lnTo>
                  <a:cubicBezTo>
                    <a:pt x="0" y="277"/>
                    <a:pt x="3" y="279"/>
                    <a:pt x="6" y="279"/>
                  </a:cubicBezTo>
                  <a:lnTo>
                    <a:pt x="20" y="279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ECED989F-69DB-4800-0C43-76A6849CB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5105038"/>
              <a:ext cx="27475" cy="274759"/>
            </a:xfrm>
            <a:custGeom>
              <a:avLst/>
              <a:gdLst>
                <a:gd name="T0" fmla="*/ 0 w 21"/>
                <a:gd name="T1" fmla="*/ 7 h 221"/>
                <a:gd name="T2" fmla="*/ 0 w 21"/>
                <a:gd name="T3" fmla="*/ 213 h 221"/>
                <a:gd name="T4" fmla="*/ 0 w 21"/>
                <a:gd name="T5" fmla="*/ 213 h 221"/>
                <a:gd name="T6" fmla="*/ 6 w 21"/>
                <a:gd name="T7" fmla="*/ 220 h 221"/>
                <a:gd name="T8" fmla="*/ 20 w 21"/>
                <a:gd name="T9" fmla="*/ 220 h 221"/>
                <a:gd name="T10" fmla="*/ 20 w 21"/>
                <a:gd name="T11" fmla="*/ 0 h 221"/>
                <a:gd name="T12" fmla="*/ 6 w 21"/>
                <a:gd name="T13" fmla="*/ 0 h 221"/>
                <a:gd name="T14" fmla="*/ 6 w 21"/>
                <a:gd name="T15" fmla="*/ 0 h 221"/>
                <a:gd name="T16" fmla="*/ 0 w 21"/>
                <a:gd name="T17" fmla="*/ 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1">
                  <a:moveTo>
                    <a:pt x="0" y="7"/>
                  </a:moveTo>
                  <a:lnTo>
                    <a:pt x="0" y="213"/>
                  </a:lnTo>
                  <a:lnTo>
                    <a:pt x="0" y="213"/>
                  </a:lnTo>
                  <a:cubicBezTo>
                    <a:pt x="0" y="217"/>
                    <a:pt x="3" y="220"/>
                    <a:pt x="6" y="220"/>
                  </a:cubicBezTo>
                  <a:lnTo>
                    <a:pt x="20" y="220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AF3BCF-D200-DBE7-8C3C-408F601F4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5451234"/>
              <a:ext cx="27475" cy="274759"/>
            </a:xfrm>
            <a:custGeom>
              <a:avLst/>
              <a:gdLst>
                <a:gd name="T0" fmla="*/ 0 w 21"/>
                <a:gd name="T1" fmla="*/ 5 h 219"/>
                <a:gd name="T2" fmla="*/ 0 w 21"/>
                <a:gd name="T3" fmla="*/ 212 h 219"/>
                <a:gd name="T4" fmla="*/ 0 w 21"/>
                <a:gd name="T5" fmla="*/ 212 h 219"/>
                <a:gd name="T6" fmla="*/ 6 w 21"/>
                <a:gd name="T7" fmla="*/ 218 h 219"/>
                <a:gd name="T8" fmla="*/ 20 w 21"/>
                <a:gd name="T9" fmla="*/ 218 h 219"/>
                <a:gd name="T10" fmla="*/ 20 w 21"/>
                <a:gd name="T11" fmla="*/ 0 h 219"/>
                <a:gd name="T12" fmla="*/ 6 w 21"/>
                <a:gd name="T13" fmla="*/ 0 h 219"/>
                <a:gd name="T14" fmla="*/ 6 w 21"/>
                <a:gd name="T15" fmla="*/ 0 h 219"/>
                <a:gd name="T16" fmla="*/ 0 w 21"/>
                <a:gd name="T17" fmla="*/ 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9">
                  <a:moveTo>
                    <a:pt x="0" y="5"/>
                  </a:moveTo>
                  <a:lnTo>
                    <a:pt x="0" y="212"/>
                  </a:lnTo>
                  <a:lnTo>
                    <a:pt x="0" y="212"/>
                  </a:lnTo>
                  <a:cubicBezTo>
                    <a:pt x="0" y="216"/>
                    <a:pt x="3" y="218"/>
                    <a:pt x="6" y="218"/>
                  </a:cubicBezTo>
                  <a:lnTo>
                    <a:pt x="20" y="218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E0B37212-C4DD-85E0-A160-9438F019A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1802" y="4357693"/>
              <a:ext cx="27475" cy="626451"/>
            </a:xfrm>
            <a:custGeom>
              <a:avLst/>
              <a:gdLst>
                <a:gd name="T0" fmla="*/ 11 w 22"/>
                <a:gd name="T1" fmla="*/ 0 h 503"/>
                <a:gd name="T2" fmla="*/ 0 w 22"/>
                <a:gd name="T3" fmla="*/ 0 h 503"/>
                <a:gd name="T4" fmla="*/ 0 w 22"/>
                <a:gd name="T5" fmla="*/ 502 h 503"/>
                <a:gd name="T6" fmla="*/ 11 w 22"/>
                <a:gd name="T7" fmla="*/ 502 h 503"/>
                <a:gd name="T8" fmla="*/ 11 w 22"/>
                <a:gd name="T9" fmla="*/ 502 h 503"/>
                <a:gd name="T10" fmla="*/ 21 w 22"/>
                <a:gd name="T11" fmla="*/ 492 h 503"/>
                <a:gd name="T12" fmla="*/ 21 w 22"/>
                <a:gd name="T13" fmla="*/ 8 h 503"/>
                <a:gd name="T14" fmla="*/ 21 w 22"/>
                <a:gd name="T15" fmla="*/ 8 h 503"/>
                <a:gd name="T16" fmla="*/ 11 w 22"/>
                <a:gd name="T1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03">
                  <a:moveTo>
                    <a:pt x="11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11" y="502"/>
                  </a:lnTo>
                  <a:lnTo>
                    <a:pt x="11" y="502"/>
                  </a:lnTo>
                  <a:cubicBezTo>
                    <a:pt x="16" y="502"/>
                    <a:pt x="21" y="497"/>
                    <a:pt x="21" y="492"/>
                  </a:cubicBezTo>
                  <a:lnTo>
                    <a:pt x="21" y="8"/>
                  </a:lnTo>
                  <a:lnTo>
                    <a:pt x="21" y="8"/>
                  </a:ln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</p:grpSp>
      <p:sp>
        <p:nvSpPr>
          <p:cNvPr id="19" name="Picture Placeholder 130">
            <a:extLst>
              <a:ext uri="{FF2B5EF4-FFF2-40B4-BE49-F238E27FC236}">
                <a16:creationId xmlns:a16="http://schemas.microsoft.com/office/drawing/2014/main" id="{62EF1C95-2711-2E51-C1E9-B3214264F14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999818" y="2563908"/>
            <a:ext cx="4001439" cy="8638645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0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CB25C6-A745-7649-11C4-AB528D056F10}"/>
              </a:ext>
            </a:extLst>
          </p:cNvPr>
          <p:cNvGrpSpPr/>
          <p:nvPr userDrawn="1"/>
        </p:nvGrpSpPr>
        <p:grpSpPr>
          <a:xfrm>
            <a:off x="10949083" y="3561316"/>
            <a:ext cx="11907742" cy="6835922"/>
            <a:chOff x="12848246" y="3401528"/>
            <a:chExt cx="5934809" cy="340701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8A124635-80D5-5113-EB86-E984771F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2272" y="3412520"/>
              <a:ext cx="4846761" cy="3264145"/>
            </a:xfrm>
            <a:custGeom>
              <a:avLst/>
              <a:gdLst>
                <a:gd name="T0" fmla="*/ 3883 w 3890"/>
                <a:gd name="T1" fmla="*/ 121 h 2620"/>
                <a:gd name="T2" fmla="*/ 3883 w 3890"/>
                <a:gd name="T3" fmla="*/ 121 h 2620"/>
                <a:gd name="T4" fmla="*/ 3763 w 3890"/>
                <a:gd name="T5" fmla="*/ 0 h 2620"/>
                <a:gd name="T6" fmla="*/ 126 w 3890"/>
                <a:gd name="T7" fmla="*/ 0 h 2620"/>
                <a:gd name="T8" fmla="*/ 126 w 3890"/>
                <a:gd name="T9" fmla="*/ 0 h 2620"/>
                <a:gd name="T10" fmla="*/ 4 w 3890"/>
                <a:gd name="T11" fmla="*/ 121 h 2620"/>
                <a:gd name="T12" fmla="*/ 4 w 3890"/>
                <a:gd name="T13" fmla="*/ 2619 h 2620"/>
                <a:gd name="T14" fmla="*/ 0 w 3890"/>
                <a:gd name="T15" fmla="*/ 2619 h 2620"/>
                <a:gd name="T16" fmla="*/ 0 w 3890"/>
                <a:gd name="T17" fmla="*/ 2619 h 2620"/>
                <a:gd name="T18" fmla="*/ 3889 w 3890"/>
                <a:gd name="T19" fmla="*/ 2619 h 2620"/>
                <a:gd name="T20" fmla="*/ 3889 w 3890"/>
                <a:gd name="T21" fmla="*/ 2619 h 2620"/>
                <a:gd name="T22" fmla="*/ 3883 w 3890"/>
                <a:gd name="T23" fmla="*/ 2619 h 2620"/>
                <a:gd name="T24" fmla="*/ 3883 w 3890"/>
                <a:gd name="T25" fmla="*/ 121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90" h="2620">
                  <a:moveTo>
                    <a:pt x="3883" y="121"/>
                  </a:moveTo>
                  <a:lnTo>
                    <a:pt x="3883" y="121"/>
                  </a:lnTo>
                  <a:cubicBezTo>
                    <a:pt x="3883" y="54"/>
                    <a:pt x="3829" y="0"/>
                    <a:pt x="3763" y="0"/>
                  </a:cubicBezTo>
                  <a:lnTo>
                    <a:pt x="126" y="0"/>
                  </a:lnTo>
                  <a:lnTo>
                    <a:pt x="126" y="0"/>
                  </a:lnTo>
                  <a:cubicBezTo>
                    <a:pt x="59" y="0"/>
                    <a:pt x="4" y="54"/>
                    <a:pt x="4" y="121"/>
                  </a:cubicBezTo>
                  <a:lnTo>
                    <a:pt x="4" y="2619"/>
                  </a:lnTo>
                  <a:lnTo>
                    <a:pt x="0" y="2619"/>
                  </a:lnTo>
                  <a:lnTo>
                    <a:pt x="0" y="2619"/>
                  </a:lnTo>
                  <a:lnTo>
                    <a:pt x="3889" y="2619"/>
                  </a:lnTo>
                  <a:lnTo>
                    <a:pt x="3889" y="2619"/>
                  </a:lnTo>
                  <a:lnTo>
                    <a:pt x="3883" y="2619"/>
                  </a:lnTo>
                  <a:lnTo>
                    <a:pt x="3883" y="121"/>
                  </a:lnTo>
                </a:path>
              </a:pathLst>
            </a:custGeom>
            <a:solidFill>
              <a:srgbClr val="02020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FE70B280-B3F7-89CD-239D-244CC100C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6775" y="3401528"/>
              <a:ext cx="4857750" cy="3275134"/>
            </a:xfrm>
            <a:custGeom>
              <a:avLst/>
              <a:gdLst>
                <a:gd name="T0" fmla="*/ 3768 w 3900"/>
                <a:gd name="T1" fmla="*/ 0 h 2630"/>
                <a:gd name="T2" fmla="*/ 131 w 3900"/>
                <a:gd name="T3" fmla="*/ 0 h 2630"/>
                <a:gd name="T4" fmla="*/ 131 w 3900"/>
                <a:gd name="T5" fmla="*/ 0 h 2630"/>
                <a:gd name="T6" fmla="*/ 0 w 3900"/>
                <a:gd name="T7" fmla="*/ 131 h 2630"/>
                <a:gd name="T8" fmla="*/ 0 w 3900"/>
                <a:gd name="T9" fmla="*/ 2629 h 2630"/>
                <a:gd name="T10" fmla="*/ 5 w 3900"/>
                <a:gd name="T11" fmla="*/ 2629 h 2630"/>
                <a:gd name="T12" fmla="*/ 9 w 3900"/>
                <a:gd name="T13" fmla="*/ 2629 h 2630"/>
                <a:gd name="T14" fmla="*/ 9 w 3900"/>
                <a:gd name="T15" fmla="*/ 131 h 2630"/>
                <a:gd name="T16" fmla="*/ 9 w 3900"/>
                <a:gd name="T17" fmla="*/ 131 h 2630"/>
                <a:gd name="T18" fmla="*/ 131 w 3900"/>
                <a:gd name="T19" fmla="*/ 10 h 2630"/>
                <a:gd name="T20" fmla="*/ 3768 w 3900"/>
                <a:gd name="T21" fmla="*/ 10 h 2630"/>
                <a:gd name="T22" fmla="*/ 3768 w 3900"/>
                <a:gd name="T23" fmla="*/ 10 h 2630"/>
                <a:gd name="T24" fmla="*/ 3888 w 3900"/>
                <a:gd name="T25" fmla="*/ 131 h 2630"/>
                <a:gd name="T26" fmla="*/ 3888 w 3900"/>
                <a:gd name="T27" fmla="*/ 2629 h 2630"/>
                <a:gd name="T28" fmla="*/ 3894 w 3900"/>
                <a:gd name="T29" fmla="*/ 2629 h 2630"/>
                <a:gd name="T30" fmla="*/ 3899 w 3900"/>
                <a:gd name="T31" fmla="*/ 2629 h 2630"/>
                <a:gd name="T32" fmla="*/ 3899 w 3900"/>
                <a:gd name="T33" fmla="*/ 131 h 2630"/>
                <a:gd name="T34" fmla="*/ 3899 w 3900"/>
                <a:gd name="T35" fmla="*/ 131 h 2630"/>
                <a:gd name="T36" fmla="*/ 3768 w 3900"/>
                <a:gd name="T37" fmla="*/ 0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00" h="2630">
                  <a:moveTo>
                    <a:pt x="3768" y="0"/>
                  </a:moveTo>
                  <a:lnTo>
                    <a:pt x="131" y="0"/>
                  </a:lnTo>
                  <a:lnTo>
                    <a:pt x="131" y="0"/>
                  </a:lnTo>
                  <a:cubicBezTo>
                    <a:pt x="58" y="0"/>
                    <a:pt x="0" y="59"/>
                    <a:pt x="0" y="131"/>
                  </a:cubicBezTo>
                  <a:lnTo>
                    <a:pt x="0" y="2629"/>
                  </a:lnTo>
                  <a:lnTo>
                    <a:pt x="5" y="2629"/>
                  </a:lnTo>
                  <a:lnTo>
                    <a:pt x="9" y="2629"/>
                  </a:lnTo>
                  <a:lnTo>
                    <a:pt x="9" y="131"/>
                  </a:lnTo>
                  <a:lnTo>
                    <a:pt x="9" y="131"/>
                  </a:lnTo>
                  <a:cubicBezTo>
                    <a:pt x="9" y="64"/>
                    <a:pt x="64" y="10"/>
                    <a:pt x="131" y="10"/>
                  </a:cubicBezTo>
                  <a:lnTo>
                    <a:pt x="3768" y="10"/>
                  </a:lnTo>
                  <a:lnTo>
                    <a:pt x="3768" y="10"/>
                  </a:lnTo>
                  <a:cubicBezTo>
                    <a:pt x="3834" y="10"/>
                    <a:pt x="3888" y="64"/>
                    <a:pt x="3888" y="131"/>
                  </a:cubicBezTo>
                  <a:lnTo>
                    <a:pt x="3888" y="2629"/>
                  </a:lnTo>
                  <a:lnTo>
                    <a:pt x="3894" y="2629"/>
                  </a:lnTo>
                  <a:lnTo>
                    <a:pt x="3899" y="2629"/>
                  </a:lnTo>
                  <a:lnTo>
                    <a:pt x="3899" y="131"/>
                  </a:lnTo>
                  <a:lnTo>
                    <a:pt x="3899" y="131"/>
                  </a:lnTo>
                  <a:cubicBezTo>
                    <a:pt x="3899" y="59"/>
                    <a:pt x="3840" y="0"/>
                    <a:pt x="3768" y="0"/>
                  </a:cubicBezTo>
                </a:path>
              </a:pathLst>
            </a:custGeom>
            <a:solidFill>
              <a:srgbClr val="7F7F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E1381131-6869-1EC2-5865-83159ABFC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8246" y="6676662"/>
              <a:ext cx="5934809" cy="131884"/>
            </a:xfrm>
            <a:custGeom>
              <a:avLst/>
              <a:gdLst>
                <a:gd name="T0" fmla="*/ 0 w 4762"/>
                <a:gd name="T1" fmla="*/ 0 h 105"/>
                <a:gd name="T2" fmla="*/ 0 w 4762"/>
                <a:gd name="T3" fmla="*/ 0 h 105"/>
                <a:gd name="T4" fmla="*/ 104 w 4762"/>
                <a:gd name="T5" fmla="*/ 104 h 105"/>
                <a:gd name="T6" fmla="*/ 4656 w 4762"/>
                <a:gd name="T7" fmla="*/ 104 h 105"/>
                <a:gd name="T8" fmla="*/ 4656 w 4762"/>
                <a:gd name="T9" fmla="*/ 104 h 105"/>
                <a:gd name="T10" fmla="*/ 4761 w 4762"/>
                <a:gd name="T11" fmla="*/ 0 h 105"/>
                <a:gd name="T12" fmla="*/ 0 w 4762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2" h="105">
                  <a:moveTo>
                    <a:pt x="0" y="0"/>
                  </a:moveTo>
                  <a:lnTo>
                    <a:pt x="0" y="0"/>
                  </a:lnTo>
                  <a:cubicBezTo>
                    <a:pt x="0" y="58"/>
                    <a:pt x="46" y="104"/>
                    <a:pt x="104" y="104"/>
                  </a:cubicBezTo>
                  <a:lnTo>
                    <a:pt x="4656" y="104"/>
                  </a:lnTo>
                  <a:lnTo>
                    <a:pt x="4656" y="104"/>
                  </a:lnTo>
                  <a:cubicBezTo>
                    <a:pt x="4714" y="104"/>
                    <a:pt x="4761" y="58"/>
                    <a:pt x="4761" y="0"/>
                  </a:cubicBezTo>
                  <a:lnTo>
                    <a:pt x="0" y="0"/>
                  </a:lnTo>
                </a:path>
              </a:pathLst>
            </a:custGeom>
            <a:solidFill>
              <a:srgbClr val="ACAF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113EF2B-2445-4A4F-F040-1EDD581C3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0091" y="6676662"/>
              <a:ext cx="1016613" cy="60445"/>
            </a:xfrm>
            <a:custGeom>
              <a:avLst/>
              <a:gdLst>
                <a:gd name="T0" fmla="*/ 0 w 817"/>
                <a:gd name="T1" fmla="*/ 0 h 50"/>
                <a:gd name="T2" fmla="*/ 0 w 817"/>
                <a:gd name="T3" fmla="*/ 0 h 50"/>
                <a:gd name="T4" fmla="*/ 50 w 817"/>
                <a:gd name="T5" fmla="*/ 49 h 50"/>
                <a:gd name="T6" fmla="*/ 767 w 817"/>
                <a:gd name="T7" fmla="*/ 49 h 50"/>
                <a:gd name="T8" fmla="*/ 767 w 817"/>
                <a:gd name="T9" fmla="*/ 49 h 50"/>
                <a:gd name="T10" fmla="*/ 816 w 817"/>
                <a:gd name="T11" fmla="*/ 0 h 50"/>
                <a:gd name="T12" fmla="*/ 0 w 81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7" h="50">
                  <a:moveTo>
                    <a:pt x="0" y="0"/>
                  </a:moveTo>
                  <a:lnTo>
                    <a:pt x="0" y="0"/>
                  </a:lnTo>
                  <a:cubicBezTo>
                    <a:pt x="0" y="28"/>
                    <a:pt x="22" y="49"/>
                    <a:pt x="50" y="49"/>
                  </a:cubicBezTo>
                  <a:lnTo>
                    <a:pt x="767" y="49"/>
                  </a:lnTo>
                  <a:lnTo>
                    <a:pt x="767" y="49"/>
                  </a:lnTo>
                  <a:cubicBezTo>
                    <a:pt x="794" y="49"/>
                    <a:pt x="816" y="28"/>
                    <a:pt x="816" y="0"/>
                  </a:cubicBezTo>
                  <a:lnTo>
                    <a:pt x="0" y="0"/>
                  </a:ln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90396EE-DACF-A90F-AE80-AD17213C3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2678" y="3467470"/>
              <a:ext cx="65943" cy="65943"/>
            </a:xfrm>
            <a:custGeom>
              <a:avLst/>
              <a:gdLst>
                <a:gd name="T0" fmla="*/ 26 w 54"/>
                <a:gd name="T1" fmla="*/ 0 h 54"/>
                <a:gd name="T2" fmla="*/ 26 w 54"/>
                <a:gd name="T3" fmla="*/ 0 h 54"/>
                <a:gd name="T4" fmla="*/ 0 w 54"/>
                <a:gd name="T5" fmla="*/ 27 h 54"/>
                <a:gd name="T6" fmla="*/ 0 w 54"/>
                <a:gd name="T7" fmla="*/ 27 h 54"/>
                <a:gd name="T8" fmla="*/ 26 w 54"/>
                <a:gd name="T9" fmla="*/ 53 h 54"/>
                <a:gd name="T10" fmla="*/ 26 w 54"/>
                <a:gd name="T11" fmla="*/ 53 h 54"/>
                <a:gd name="T12" fmla="*/ 53 w 54"/>
                <a:gd name="T13" fmla="*/ 27 h 54"/>
                <a:gd name="T14" fmla="*/ 53 w 54"/>
                <a:gd name="T15" fmla="*/ 27 h 54"/>
                <a:gd name="T16" fmla="*/ 26 w 54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26" y="0"/>
                  </a:moveTo>
                  <a:lnTo>
                    <a:pt x="26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27"/>
                  </a:lnTo>
                  <a:cubicBezTo>
                    <a:pt x="0" y="41"/>
                    <a:pt x="12" y="53"/>
                    <a:pt x="26" y="53"/>
                  </a:cubicBezTo>
                  <a:lnTo>
                    <a:pt x="26" y="53"/>
                  </a:lnTo>
                  <a:cubicBezTo>
                    <a:pt x="41" y="53"/>
                    <a:pt x="53" y="41"/>
                    <a:pt x="53" y="27"/>
                  </a:cubicBezTo>
                  <a:lnTo>
                    <a:pt x="53" y="27"/>
                  </a:lnTo>
                  <a:cubicBezTo>
                    <a:pt x="53" y="12"/>
                    <a:pt x="41" y="0"/>
                    <a:pt x="26" y="0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AEC76E5-BDE2-F372-F924-2896252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9167" y="3483955"/>
              <a:ext cx="32972" cy="32972"/>
            </a:xfrm>
            <a:custGeom>
              <a:avLst/>
              <a:gdLst>
                <a:gd name="T0" fmla="*/ 12 w 27"/>
                <a:gd name="T1" fmla="*/ 0 h 28"/>
                <a:gd name="T2" fmla="*/ 12 w 27"/>
                <a:gd name="T3" fmla="*/ 0 h 28"/>
                <a:gd name="T4" fmla="*/ 0 w 27"/>
                <a:gd name="T5" fmla="*/ 14 h 28"/>
                <a:gd name="T6" fmla="*/ 0 w 27"/>
                <a:gd name="T7" fmla="*/ 14 h 28"/>
                <a:gd name="T8" fmla="*/ 12 w 27"/>
                <a:gd name="T9" fmla="*/ 27 h 28"/>
                <a:gd name="T10" fmla="*/ 12 w 27"/>
                <a:gd name="T11" fmla="*/ 27 h 28"/>
                <a:gd name="T12" fmla="*/ 26 w 27"/>
                <a:gd name="T13" fmla="*/ 14 h 28"/>
                <a:gd name="T14" fmla="*/ 26 w 27"/>
                <a:gd name="T15" fmla="*/ 14 h 28"/>
                <a:gd name="T16" fmla="*/ 12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2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4"/>
                  </a:cubicBezTo>
                  <a:lnTo>
                    <a:pt x="0" y="14"/>
                  </a:lnTo>
                  <a:cubicBezTo>
                    <a:pt x="0" y="21"/>
                    <a:pt x="5" y="27"/>
                    <a:pt x="12" y="27"/>
                  </a:cubicBezTo>
                  <a:lnTo>
                    <a:pt x="12" y="27"/>
                  </a:lnTo>
                  <a:cubicBezTo>
                    <a:pt x="20" y="27"/>
                    <a:pt x="26" y="21"/>
                    <a:pt x="26" y="14"/>
                  </a:cubicBezTo>
                  <a:lnTo>
                    <a:pt x="26" y="14"/>
                  </a:lnTo>
                  <a:cubicBezTo>
                    <a:pt x="26" y="6"/>
                    <a:pt x="20" y="0"/>
                    <a:pt x="12" y="0"/>
                  </a:cubicBezTo>
                </a:path>
              </a:pathLst>
            </a:custGeom>
            <a:solidFill>
              <a:srgbClr val="ADAC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E397C2E-94B8-DAE3-516A-B717D0D7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4156" y="3610347"/>
              <a:ext cx="4588485" cy="2890471"/>
            </a:xfrm>
            <a:custGeom>
              <a:avLst/>
              <a:gdLst>
                <a:gd name="T0" fmla="*/ 0 w 3682"/>
                <a:gd name="T1" fmla="*/ 2317 h 2318"/>
                <a:gd name="T2" fmla="*/ 3681 w 3682"/>
                <a:gd name="T3" fmla="*/ 2317 h 2318"/>
                <a:gd name="T4" fmla="*/ 3681 w 3682"/>
                <a:gd name="T5" fmla="*/ 0 h 2318"/>
                <a:gd name="T6" fmla="*/ 0 w 3682"/>
                <a:gd name="T7" fmla="*/ 0 h 2318"/>
                <a:gd name="T8" fmla="*/ 0 w 3682"/>
                <a:gd name="T9" fmla="*/ 2317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2" h="2318">
                  <a:moveTo>
                    <a:pt x="0" y="2317"/>
                  </a:moveTo>
                  <a:lnTo>
                    <a:pt x="3681" y="2317"/>
                  </a:lnTo>
                  <a:lnTo>
                    <a:pt x="3681" y="0"/>
                  </a:lnTo>
                  <a:lnTo>
                    <a:pt x="0" y="0"/>
                  </a:lnTo>
                  <a:lnTo>
                    <a:pt x="0" y="2317"/>
                  </a:ln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Red Hat Display" panose="02010303040201060303" pitchFamily="2" charset="0"/>
              </a:endParaRPr>
            </a:p>
          </p:txBody>
        </p:sp>
      </p:grpSp>
      <p:sp>
        <p:nvSpPr>
          <p:cNvPr id="18" name="Picture Placeholder 129">
            <a:extLst>
              <a:ext uri="{FF2B5EF4-FFF2-40B4-BE49-F238E27FC236}">
                <a16:creationId xmlns:a16="http://schemas.microsoft.com/office/drawing/2014/main" id="{F885ACD0-899F-7633-7236-D764793979E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2294227" y="3981798"/>
            <a:ext cx="9203946" cy="5797007"/>
          </a:xfrm>
          <a:custGeom>
            <a:avLst/>
            <a:gdLst>
              <a:gd name="connsiteX0" fmla="*/ 0 w 4587240"/>
              <a:gd name="connsiteY0" fmla="*/ 0 h 2889224"/>
              <a:gd name="connsiteX1" fmla="*/ 4587240 w 4587240"/>
              <a:gd name="connsiteY1" fmla="*/ 0 h 2889224"/>
              <a:gd name="connsiteX2" fmla="*/ 4587240 w 4587240"/>
              <a:gd name="connsiteY2" fmla="*/ 2889224 h 2889224"/>
              <a:gd name="connsiteX3" fmla="*/ 0 w 4587240"/>
              <a:gd name="connsiteY3" fmla="*/ 2889224 h 288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240" h="2889224">
                <a:moveTo>
                  <a:pt x="0" y="0"/>
                </a:moveTo>
                <a:lnTo>
                  <a:pt x="4587240" y="0"/>
                </a:lnTo>
                <a:lnTo>
                  <a:pt x="4587240" y="2889224"/>
                </a:lnTo>
                <a:lnTo>
                  <a:pt x="0" y="288922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3">
            <a:extLst>
              <a:ext uri="{FF2B5EF4-FFF2-40B4-BE49-F238E27FC236}">
                <a16:creationId xmlns:a16="http://schemas.microsoft.com/office/drawing/2014/main" id="{8257B68E-22D5-4A9D-030D-E96ED1F91CF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24377650" cy="13716000"/>
          </a:xfrm>
          <a:custGeom>
            <a:avLst/>
            <a:gdLst>
              <a:gd name="connsiteX0" fmla="*/ 0 w 4669668"/>
              <a:gd name="connsiteY0" fmla="*/ 0 h 2559515"/>
              <a:gd name="connsiteX1" fmla="*/ 4669668 w 4669668"/>
              <a:gd name="connsiteY1" fmla="*/ 0 h 2559515"/>
              <a:gd name="connsiteX2" fmla="*/ 4669668 w 4669668"/>
              <a:gd name="connsiteY2" fmla="*/ 2559515 h 2559515"/>
              <a:gd name="connsiteX3" fmla="*/ 0 w 4669668"/>
              <a:gd name="connsiteY3" fmla="*/ 2559515 h 255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9668" h="2559515">
                <a:moveTo>
                  <a:pt x="0" y="0"/>
                </a:moveTo>
                <a:lnTo>
                  <a:pt x="4669668" y="0"/>
                </a:lnTo>
                <a:lnTo>
                  <a:pt x="4669668" y="2559515"/>
                </a:lnTo>
                <a:lnTo>
                  <a:pt x="0" y="255951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2FC40-CF55-ECB9-D8CF-A8BB443F87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422459" cy="13723201"/>
          </a:xfrm>
          <a:custGeom>
            <a:avLst/>
            <a:gdLst>
              <a:gd name="connsiteX0" fmla="*/ 0 w 7774784"/>
              <a:gd name="connsiteY0" fmla="*/ 0 h 8588873"/>
              <a:gd name="connsiteX1" fmla="*/ 7774784 w 7774784"/>
              <a:gd name="connsiteY1" fmla="*/ 0 h 8588873"/>
              <a:gd name="connsiteX2" fmla="*/ 1286658 w 7774784"/>
              <a:gd name="connsiteY2" fmla="*/ 8588873 h 8588873"/>
              <a:gd name="connsiteX3" fmla="*/ 0 w 7774784"/>
              <a:gd name="connsiteY3" fmla="*/ 8588873 h 85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4784" h="8588873">
                <a:moveTo>
                  <a:pt x="0" y="0"/>
                </a:moveTo>
                <a:lnTo>
                  <a:pt x="7774784" y="0"/>
                </a:lnTo>
                <a:lnTo>
                  <a:pt x="1286658" y="8588873"/>
                </a:lnTo>
                <a:lnTo>
                  <a:pt x="0" y="85888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b="0" i="0" dirty="0">
                <a:solidFill>
                  <a:schemeClr val="lt1"/>
                </a:solidFill>
                <a:latin typeface="Red Hat Display" panose="02010303040201060303" pitchFamily="2" charset="0"/>
                <a:ea typeface="+mn-ea"/>
                <a:cs typeface="Red Hat Display" panose="02010303040201060303" pitchFamily="2" charset="0"/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6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CFC5E-ED27-3936-797B-ABDE3E19E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76982" y="0"/>
            <a:ext cx="13800668" cy="13716000"/>
          </a:xfrm>
          <a:custGeom>
            <a:avLst/>
            <a:gdLst>
              <a:gd name="connsiteX0" fmla="*/ 6703428 w 7772400"/>
              <a:gd name="connsiteY0" fmla="*/ 0 h 7724716"/>
              <a:gd name="connsiteX1" fmla="*/ 7772400 w 7772400"/>
              <a:gd name="connsiteY1" fmla="*/ 0 h 7724716"/>
              <a:gd name="connsiteX2" fmla="*/ 7772400 w 7772400"/>
              <a:gd name="connsiteY2" fmla="*/ 7724716 h 7724716"/>
              <a:gd name="connsiteX3" fmla="*/ 0 w 7772400"/>
              <a:gd name="connsiteY3" fmla="*/ 7724716 h 772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2400" h="7724716">
                <a:moveTo>
                  <a:pt x="6703428" y="0"/>
                </a:moveTo>
                <a:lnTo>
                  <a:pt x="7772400" y="0"/>
                </a:lnTo>
                <a:lnTo>
                  <a:pt x="7772400" y="7724716"/>
                </a:lnTo>
                <a:lnTo>
                  <a:pt x="0" y="77247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Red Hat Display" panose="02010303040201060303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5E3D3-98AB-7046-3929-0EE036D5F1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49142" y="3814080"/>
            <a:ext cx="7666819" cy="7495230"/>
          </a:xfrm>
          <a:custGeom>
            <a:avLst/>
            <a:gdLst>
              <a:gd name="connsiteX0" fmla="*/ 417507 w 6199842"/>
              <a:gd name="connsiteY0" fmla="*/ 0 h 6061085"/>
              <a:gd name="connsiteX1" fmla="*/ 5782332 w 6199842"/>
              <a:gd name="connsiteY1" fmla="*/ 0 h 6061085"/>
              <a:gd name="connsiteX2" fmla="*/ 6199839 w 6199842"/>
              <a:gd name="connsiteY2" fmla="*/ 417712 h 6061085"/>
              <a:gd name="connsiteX3" fmla="*/ 6199839 w 6199842"/>
              <a:gd name="connsiteY3" fmla="*/ 5642423 h 6061085"/>
              <a:gd name="connsiteX4" fmla="*/ 5783282 w 6199842"/>
              <a:gd name="connsiteY4" fmla="*/ 6061085 h 6061085"/>
              <a:gd name="connsiteX5" fmla="*/ 417507 w 6199842"/>
              <a:gd name="connsiteY5" fmla="*/ 6061085 h 6061085"/>
              <a:gd name="connsiteX6" fmla="*/ 0 w 6199842"/>
              <a:gd name="connsiteY6" fmla="*/ 5643374 h 6061085"/>
              <a:gd name="connsiteX7" fmla="*/ 0 w 6199842"/>
              <a:gd name="connsiteY7" fmla="*/ 417712 h 6061085"/>
              <a:gd name="connsiteX8" fmla="*/ 417507 w 6199842"/>
              <a:gd name="connsiteY8" fmla="*/ 0 h 6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9842" h="6061085">
                <a:moveTo>
                  <a:pt x="417507" y="0"/>
                </a:moveTo>
                <a:lnTo>
                  <a:pt x="5782332" y="0"/>
                </a:lnTo>
                <a:cubicBezTo>
                  <a:pt x="6013435" y="0"/>
                  <a:pt x="6199839" y="187446"/>
                  <a:pt x="6199839" y="417712"/>
                </a:cubicBezTo>
                <a:lnTo>
                  <a:pt x="6199839" y="5642423"/>
                </a:lnTo>
                <a:cubicBezTo>
                  <a:pt x="6200790" y="5873639"/>
                  <a:pt x="6013435" y="6061085"/>
                  <a:pt x="5783282" y="6061085"/>
                </a:cubicBezTo>
                <a:lnTo>
                  <a:pt x="417507" y="6061085"/>
                </a:lnTo>
                <a:cubicBezTo>
                  <a:pt x="186404" y="6061085"/>
                  <a:pt x="0" y="5873639"/>
                  <a:pt x="0" y="5643374"/>
                </a:cubicBezTo>
                <a:lnTo>
                  <a:pt x="0" y="417712"/>
                </a:lnTo>
                <a:cubicBezTo>
                  <a:pt x="0" y="186495"/>
                  <a:pt x="187355" y="0"/>
                  <a:pt x="41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2400" b="0" i="0" dirty="0">
                <a:solidFill>
                  <a:schemeClr val="tx1"/>
                </a:solidFill>
                <a:latin typeface="Red Hat Display" panose="02010303040201060303" pitchFamily="2" charset="0"/>
                <a:ea typeface="+mn-ea"/>
                <a:cs typeface="Red Hat Display" panose="02010303040201060303" pitchFamily="2" charset="0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9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ECED254-7C6B-5752-8F3E-547EDF991C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80529" y="3211549"/>
            <a:ext cx="4813548" cy="4705817"/>
          </a:xfrm>
          <a:custGeom>
            <a:avLst/>
            <a:gdLst>
              <a:gd name="connsiteX0" fmla="*/ 417507 w 6199842"/>
              <a:gd name="connsiteY0" fmla="*/ 0 h 6061085"/>
              <a:gd name="connsiteX1" fmla="*/ 5782332 w 6199842"/>
              <a:gd name="connsiteY1" fmla="*/ 0 h 6061085"/>
              <a:gd name="connsiteX2" fmla="*/ 6199839 w 6199842"/>
              <a:gd name="connsiteY2" fmla="*/ 417712 h 6061085"/>
              <a:gd name="connsiteX3" fmla="*/ 6199839 w 6199842"/>
              <a:gd name="connsiteY3" fmla="*/ 5642423 h 6061085"/>
              <a:gd name="connsiteX4" fmla="*/ 5783282 w 6199842"/>
              <a:gd name="connsiteY4" fmla="*/ 6061085 h 6061085"/>
              <a:gd name="connsiteX5" fmla="*/ 417507 w 6199842"/>
              <a:gd name="connsiteY5" fmla="*/ 6061085 h 6061085"/>
              <a:gd name="connsiteX6" fmla="*/ 0 w 6199842"/>
              <a:gd name="connsiteY6" fmla="*/ 5643374 h 6061085"/>
              <a:gd name="connsiteX7" fmla="*/ 0 w 6199842"/>
              <a:gd name="connsiteY7" fmla="*/ 417712 h 6061085"/>
              <a:gd name="connsiteX8" fmla="*/ 417507 w 6199842"/>
              <a:gd name="connsiteY8" fmla="*/ 0 h 6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9842" h="6061085">
                <a:moveTo>
                  <a:pt x="417507" y="0"/>
                </a:moveTo>
                <a:lnTo>
                  <a:pt x="5782332" y="0"/>
                </a:lnTo>
                <a:cubicBezTo>
                  <a:pt x="6013435" y="0"/>
                  <a:pt x="6199839" y="187446"/>
                  <a:pt x="6199839" y="417712"/>
                </a:cubicBezTo>
                <a:lnTo>
                  <a:pt x="6199839" y="5642423"/>
                </a:lnTo>
                <a:cubicBezTo>
                  <a:pt x="6200790" y="5873639"/>
                  <a:pt x="6013435" y="6061085"/>
                  <a:pt x="5783282" y="6061085"/>
                </a:cubicBezTo>
                <a:lnTo>
                  <a:pt x="417507" y="6061085"/>
                </a:lnTo>
                <a:cubicBezTo>
                  <a:pt x="186404" y="6061085"/>
                  <a:pt x="0" y="5873639"/>
                  <a:pt x="0" y="5643374"/>
                </a:cubicBezTo>
                <a:lnTo>
                  <a:pt x="0" y="417712"/>
                </a:lnTo>
                <a:cubicBezTo>
                  <a:pt x="0" y="186495"/>
                  <a:pt x="187355" y="0"/>
                  <a:pt x="41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2400" b="0" i="0" dirty="0">
                <a:solidFill>
                  <a:schemeClr val="tx1"/>
                </a:solidFill>
                <a:latin typeface="Red Hat Display" panose="02010303040201060303" pitchFamily="2" charset="0"/>
                <a:ea typeface="+mn-ea"/>
                <a:cs typeface="Red Hat Display" panose="02010303040201060303" pitchFamily="2" charset="0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0B067-CAA3-FA5E-1C0D-6C00F1CF07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82051" y="3211549"/>
            <a:ext cx="4813548" cy="4705817"/>
          </a:xfrm>
          <a:custGeom>
            <a:avLst/>
            <a:gdLst>
              <a:gd name="connsiteX0" fmla="*/ 417507 w 6199842"/>
              <a:gd name="connsiteY0" fmla="*/ 0 h 6061085"/>
              <a:gd name="connsiteX1" fmla="*/ 5782332 w 6199842"/>
              <a:gd name="connsiteY1" fmla="*/ 0 h 6061085"/>
              <a:gd name="connsiteX2" fmla="*/ 6199839 w 6199842"/>
              <a:gd name="connsiteY2" fmla="*/ 417712 h 6061085"/>
              <a:gd name="connsiteX3" fmla="*/ 6199839 w 6199842"/>
              <a:gd name="connsiteY3" fmla="*/ 5642423 h 6061085"/>
              <a:gd name="connsiteX4" fmla="*/ 5783282 w 6199842"/>
              <a:gd name="connsiteY4" fmla="*/ 6061085 h 6061085"/>
              <a:gd name="connsiteX5" fmla="*/ 417507 w 6199842"/>
              <a:gd name="connsiteY5" fmla="*/ 6061085 h 6061085"/>
              <a:gd name="connsiteX6" fmla="*/ 0 w 6199842"/>
              <a:gd name="connsiteY6" fmla="*/ 5643374 h 6061085"/>
              <a:gd name="connsiteX7" fmla="*/ 0 w 6199842"/>
              <a:gd name="connsiteY7" fmla="*/ 417712 h 6061085"/>
              <a:gd name="connsiteX8" fmla="*/ 417507 w 6199842"/>
              <a:gd name="connsiteY8" fmla="*/ 0 h 6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9842" h="6061085">
                <a:moveTo>
                  <a:pt x="417507" y="0"/>
                </a:moveTo>
                <a:lnTo>
                  <a:pt x="5782332" y="0"/>
                </a:lnTo>
                <a:cubicBezTo>
                  <a:pt x="6013435" y="0"/>
                  <a:pt x="6199839" y="187446"/>
                  <a:pt x="6199839" y="417712"/>
                </a:cubicBezTo>
                <a:lnTo>
                  <a:pt x="6199839" y="5642423"/>
                </a:lnTo>
                <a:cubicBezTo>
                  <a:pt x="6200790" y="5873639"/>
                  <a:pt x="6013435" y="6061085"/>
                  <a:pt x="5783282" y="6061085"/>
                </a:cubicBezTo>
                <a:lnTo>
                  <a:pt x="417507" y="6061085"/>
                </a:lnTo>
                <a:cubicBezTo>
                  <a:pt x="186404" y="6061085"/>
                  <a:pt x="0" y="5873639"/>
                  <a:pt x="0" y="5643374"/>
                </a:cubicBezTo>
                <a:lnTo>
                  <a:pt x="0" y="417712"/>
                </a:lnTo>
                <a:cubicBezTo>
                  <a:pt x="0" y="186495"/>
                  <a:pt x="187355" y="0"/>
                  <a:pt x="41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2400" b="0" i="0" dirty="0">
                <a:solidFill>
                  <a:schemeClr val="tx1"/>
                </a:solidFill>
                <a:latin typeface="Red Hat Display" panose="02010303040201060303" pitchFamily="2" charset="0"/>
                <a:ea typeface="+mn-ea"/>
                <a:cs typeface="Red Hat Display" panose="02010303040201060303" pitchFamily="2" charset="0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1A7E514-3BFC-0E2C-85ED-DFD7854E45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83573" y="3211549"/>
            <a:ext cx="4813548" cy="4705817"/>
          </a:xfrm>
          <a:custGeom>
            <a:avLst/>
            <a:gdLst>
              <a:gd name="connsiteX0" fmla="*/ 417507 w 6199842"/>
              <a:gd name="connsiteY0" fmla="*/ 0 h 6061085"/>
              <a:gd name="connsiteX1" fmla="*/ 5782332 w 6199842"/>
              <a:gd name="connsiteY1" fmla="*/ 0 h 6061085"/>
              <a:gd name="connsiteX2" fmla="*/ 6199839 w 6199842"/>
              <a:gd name="connsiteY2" fmla="*/ 417712 h 6061085"/>
              <a:gd name="connsiteX3" fmla="*/ 6199839 w 6199842"/>
              <a:gd name="connsiteY3" fmla="*/ 5642423 h 6061085"/>
              <a:gd name="connsiteX4" fmla="*/ 5783282 w 6199842"/>
              <a:gd name="connsiteY4" fmla="*/ 6061085 h 6061085"/>
              <a:gd name="connsiteX5" fmla="*/ 417507 w 6199842"/>
              <a:gd name="connsiteY5" fmla="*/ 6061085 h 6061085"/>
              <a:gd name="connsiteX6" fmla="*/ 0 w 6199842"/>
              <a:gd name="connsiteY6" fmla="*/ 5643374 h 6061085"/>
              <a:gd name="connsiteX7" fmla="*/ 0 w 6199842"/>
              <a:gd name="connsiteY7" fmla="*/ 417712 h 6061085"/>
              <a:gd name="connsiteX8" fmla="*/ 417507 w 6199842"/>
              <a:gd name="connsiteY8" fmla="*/ 0 h 6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9842" h="6061085">
                <a:moveTo>
                  <a:pt x="417507" y="0"/>
                </a:moveTo>
                <a:lnTo>
                  <a:pt x="5782332" y="0"/>
                </a:lnTo>
                <a:cubicBezTo>
                  <a:pt x="6013435" y="0"/>
                  <a:pt x="6199839" y="187446"/>
                  <a:pt x="6199839" y="417712"/>
                </a:cubicBezTo>
                <a:lnTo>
                  <a:pt x="6199839" y="5642423"/>
                </a:lnTo>
                <a:cubicBezTo>
                  <a:pt x="6200790" y="5873639"/>
                  <a:pt x="6013435" y="6061085"/>
                  <a:pt x="5783282" y="6061085"/>
                </a:cubicBezTo>
                <a:lnTo>
                  <a:pt x="417507" y="6061085"/>
                </a:lnTo>
                <a:cubicBezTo>
                  <a:pt x="186404" y="6061085"/>
                  <a:pt x="0" y="5873639"/>
                  <a:pt x="0" y="5643374"/>
                </a:cubicBezTo>
                <a:lnTo>
                  <a:pt x="0" y="417712"/>
                </a:lnTo>
                <a:cubicBezTo>
                  <a:pt x="0" y="186495"/>
                  <a:pt x="187355" y="0"/>
                  <a:pt x="41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2400" b="0" i="0" dirty="0">
                <a:solidFill>
                  <a:schemeClr val="tx1"/>
                </a:solidFill>
                <a:latin typeface="Red Hat Display" panose="02010303040201060303" pitchFamily="2" charset="0"/>
                <a:ea typeface="+mn-ea"/>
                <a:cs typeface="Red Hat Display" panose="02010303040201060303" pitchFamily="2" charset="0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9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3">
            <a:extLst>
              <a:ext uri="{FF2B5EF4-FFF2-40B4-BE49-F238E27FC236}">
                <a16:creationId xmlns:a16="http://schemas.microsoft.com/office/drawing/2014/main" id="{8257B68E-22D5-4A9D-030D-E96ED1F91CF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24377650" cy="13716000"/>
          </a:xfrm>
          <a:custGeom>
            <a:avLst/>
            <a:gdLst>
              <a:gd name="connsiteX0" fmla="*/ 0 w 4669668"/>
              <a:gd name="connsiteY0" fmla="*/ 0 h 2559515"/>
              <a:gd name="connsiteX1" fmla="*/ 4669668 w 4669668"/>
              <a:gd name="connsiteY1" fmla="*/ 0 h 2559515"/>
              <a:gd name="connsiteX2" fmla="*/ 4669668 w 4669668"/>
              <a:gd name="connsiteY2" fmla="*/ 2559515 h 2559515"/>
              <a:gd name="connsiteX3" fmla="*/ 0 w 4669668"/>
              <a:gd name="connsiteY3" fmla="*/ 2559515 h 255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9668" h="2559515">
                <a:moveTo>
                  <a:pt x="0" y="0"/>
                </a:moveTo>
                <a:lnTo>
                  <a:pt x="4669668" y="0"/>
                </a:lnTo>
                <a:lnTo>
                  <a:pt x="4669668" y="2559515"/>
                </a:lnTo>
                <a:lnTo>
                  <a:pt x="0" y="255951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3">
            <a:extLst>
              <a:ext uri="{FF2B5EF4-FFF2-40B4-BE49-F238E27FC236}">
                <a16:creationId xmlns:a16="http://schemas.microsoft.com/office/drawing/2014/main" id="{8257B68E-22D5-4A9D-030D-E96ED1F91CF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24377650" cy="13716000"/>
          </a:xfrm>
          <a:custGeom>
            <a:avLst/>
            <a:gdLst>
              <a:gd name="connsiteX0" fmla="*/ 0 w 4669668"/>
              <a:gd name="connsiteY0" fmla="*/ 0 h 2559515"/>
              <a:gd name="connsiteX1" fmla="*/ 4669668 w 4669668"/>
              <a:gd name="connsiteY1" fmla="*/ 0 h 2559515"/>
              <a:gd name="connsiteX2" fmla="*/ 4669668 w 4669668"/>
              <a:gd name="connsiteY2" fmla="*/ 2559515 h 2559515"/>
              <a:gd name="connsiteX3" fmla="*/ 0 w 4669668"/>
              <a:gd name="connsiteY3" fmla="*/ 2559515 h 255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9668" h="2559515">
                <a:moveTo>
                  <a:pt x="0" y="0"/>
                </a:moveTo>
                <a:lnTo>
                  <a:pt x="4669668" y="0"/>
                </a:lnTo>
                <a:lnTo>
                  <a:pt x="4669668" y="2559515"/>
                </a:lnTo>
                <a:lnTo>
                  <a:pt x="0" y="255951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5E3D3-98AB-7046-3929-0EE036D5F1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2341" y="3536237"/>
            <a:ext cx="8680150" cy="8378541"/>
          </a:xfrm>
          <a:custGeom>
            <a:avLst/>
            <a:gdLst>
              <a:gd name="connsiteX0" fmla="*/ 417507 w 6199842"/>
              <a:gd name="connsiteY0" fmla="*/ 0 h 6061085"/>
              <a:gd name="connsiteX1" fmla="*/ 5782332 w 6199842"/>
              <a:gd name="connsiteY1" fmla="*/ 0 h 6061085"/>
              <a:gd name="connsiteX2" fmla="*/ 6199839 w 6199842"/>
              <a:gd name="connsiteY2" fmla="*/ 417712 h 6061085"/>
              <a:gd name="connsiteX3" fmla="*/ 6199839 w 6199842"/>
              <a:gd name="connsiteY3" fmla="*/ 5642423 h 6061085"/>
              <a:gd name="connsiteX4" fmla="*/ 5783282 w 6199842"/>
              <a:gd name="connsiteY4" fmla="*/ 6061085 h 6061085"/>
              <a:gd name="connsiteX5" fmla="*/ 417507 w 6199842"/>
              <a:gd name="connsiteY5" fmla="*/ 6061085 h 6061085"/>
              <a:gd name="connsiteX6" fmla="*/ 0 w 6199842"/>
              <a:gd name="connsiteY6" fmla="*/ 5643374 h 6061085"/>
              <a:gd name="connsiteX7" fmla="*/ 0 w 6199842"/>
              <a:gd name="connsiteY7" fmla="*/ 417712 h 6061085"/>
              <a:gd name="connsiteX8" fmla="*/ 417507 w 6199842"/>
              <a:gd name="connsiteY8" fmla="*/ 0 h 6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9842" h="6061085">
                <a:moveTo>
                  <a:pt x="417507" y="0"/>
                </a:moveTo>
                <a:lnTo>
                  <a:pt x="5782332" y="0"/>
                </a:lnTo>
                <a:cubicBezTo>
                  <a:pt x="6013435" y="0"/>
                  <a:pt x="6199839" y="187446"/>
                  <a:pt x="6199839" y="417712"/>
                </a:cubicBezTo>
                <a:lnTo>
                  <a:pt x="6199839" y="5642423"/>
                </a:lnTo>
                <a:cubicBezTo>
                  <a:pt x="6200790" y="5873639"/>
                  <a:pt x="6013435" y="6061085"/>
                  <a:pt x="5783282" y="6061085"/>
                </a:cubicBezTo>
                <a:lnTo>
                  <a:pt x="417507" y="6061085"/>
                </a:lnTo>
                <a:cubicBezTo>
                  <a:pt x="186404" y="6061085"/>
                  <a:pt x="0" y="5873639"/>
                  <a:pt x="0" y="5643374"/>
                </a:cubicBezTo>
                <a:lnTo>
                  <a:pt x="0" y="417712"/>
                </a:lnTo>
                <a:cubicBezTo>
                  <a:pt x="0" y="186495"/>
                  <a:pt x="187355" y="0"/>
                  <a:pt x="41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2400" b="0" i="0" dirty="0">
                <a:solidFill>
                  <a:schemeClr val="tx1"/>
                </a:solidFill>
                <a:latin typeface="Red Hat Display" panose="02010303040201060303" pitchFamily="2" charset="0"/>
                <a:ea typeface="+mn-ea"/>
                <a:cs typeface="Red Hat Display" panose="02010303040201060303" pitchFamily="2" charset="0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21" r:id="rId2"/>
    <p:sldLayoutId id="2147484022" r:id="rId3"/>
    <p:sldLayoutId id="2147484023" r:id="rId4"/>
    <p:sldLayoutId id="2147484024" r:id="rId5"/>
    <p:sldLayoutId id="2147484031" r:id="rId6"/>
    <p:sldLayoutId id="2147484032" r:id="rId7"/>
    <p:sldLayoutId id="2147484034" r:id="rId8"/>
    <p:sldLayoutId id="2147484035" r:id="rId9"/>
    <p:sldLayoutId id="2147484036" r:id="rId10"/>
    <p:sldLayoutId id="2147484037" r:id="rId11"/>
    <p:sldLayoutId id="2147484033" r:id="rId12"/>
    <p:sldLayoutId id="2147484027" r:id="rId13"/>
    <p:sldLayoutId id="2147484029" r:id="rId14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800" b="0" i="0" kern="1200">
          <a:solidFill>
            <a:schemeClr val="tx2"/>
          </a:solidFill>
          <a:latin typeface="Red Hat Display" panose="02010303040201060303" pitchFamily="2" charset="0"/>
          <a:ea typeface="Arimo" panose="020B0604020202020204" pitchFamily="34" charset="0"/>
          <a:cs typeface="Arimo" panose="020B0604020202020204" pitchFamily="34" charset="0"/>
        </a:defRPr>
      </a:lvl1pPr>
    </p:titleStyle>
    <p:bodyStyle>
      <a:lvl1pPr marL="457109" indent="-457109" algn="l" defTabSz="1828434" rtl="0" eaLnBrk="1" latinLnBrk="0" hangingPunct="1">
        <a:lnSpc>
          <a:spcPts val="42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Red Hat Display" panose="02010303040201060303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Red Hat Display" panose="02010303040201060303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dirty="0" smtClean="0">
          <a:solidFill>
            <a:schemeClr val="tx1"/>
          </a:solidFill>
          <a:effectLst/>
          <a:latin typeface="Red Hat Display" panose="02010303040201060303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 smtClean="0">
          <a:solidFill>
            <a:schemeClr val="tx1"/>
          </a:solidFill>
          <a:effectLst/>
          <a:latin typeface="Red Hat Display" panose="02010303040201060303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>
          <a:solidFill>
            <a:schemeClr val="tx1"/>
          </a:solidFill>
          <a:effectLst/>
          <a:latin typeface="Red Hat Display" panose="02010303040201060303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  <p15:guide id="3" pos="958" userDrawn="1">
          <p15:clr>
            <a:srgbClr val="A4A3A4"/>
          </p15:clr>
        </p15:guide>
        <p15:guide id="4" pos="14398" userDrawn="1">
          <p15:clr>
            <a:srgbClr val="A4A3A4"/>
          </p15:clr>
        </p15:guide>
        <p15:guide id="5" orient="horz" pos="816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omputer with a screen and keyboard&#10;&#10;Description automatically generated">
            <a:extLst>
              <a:ext uri="{FF2B5EF4-FFF2-40B4-BE49-F238E27FC236}">
                <a16:creationId xmlns:a16="http://schemas.microsoft.com/office/drawing/2014/main" id="{2A2DE5E2-CD99-5202-C03F-AF545E89860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4377650" cy="13716000"/>
          </a:xfrm>
        </p:spPr>
      </p:pic>
      <p:grpSp>
        <p:nvGrpSpPr>
          <p:cNvPr id="7" name="Graphic 44">
            <a:extLst>
              <a:ext uri="{FF2B5EF4-FFF2-40B4-BE49-F238E27FC236}">
                <a16:creationId xmlns:a16="http://schemas.microsoft.com/office/drawing/2014/main" id="{23345D1C-9666-07B0-5981-9E7DB505AB84}"/>
              </a:ext>
            </a:extLst>
          </p:cNvPr>
          <p:cNvGrpSpPr/>
          <p:nvPr/>
        </p:nvGrpSpPr>
        <p:grpSpPr>
          <a:xfrm rot="939546">
            <a:off x="19652164" y="3903508"/>
            <a:ext cx="1872665" cy="2219455"/>
            <a:chOff x="22165217" y="1707479"/>
            <a:chExt cx="1028700" cy="1219200"/>
          </a:xfrm>
          <a:solidFill>
            <a:schemeClr val="bg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1E6A176-1231-8826-81DC-AE4C85D51CB8}"/>
                </a:ext>
              </a:extLst>
            </p:cNvPr>
            <p:cNvSpPr/>
            <p:nvPr/>
          </p:nvSpPr>
          <p:spPr>
            <a:xfrm>
              <a:off x="22165217" y="1707479"/>
              <a:ext cx="1028700" cy="1219200"/>
            </a:xfrm>
            <a:custGeom>
              <a:avLst/>
              <a:gdLst>
                <a:gd name="connsiteX0" fmla="*/ 900113 w 1028700"/>
                <a:gd name="connsiteY0" fmla="*/ 295275 h 1219200"/>
                <a:gd name="connsiteX1" fmla="*/ 866775 w 1028700"/>
                <a:gd name="connsiteY1" fmla="*/ 295275 h 1219200"/>
                <a:gd name="connsiteX2" fmla="*/ 866775 w 1028700"/>
                <a:gd name="connsiteY2" fmla="*/ 128588 h 1219200"/>
                <a:gd name="connsiteX3" fmla="*/ 738188 w 1028700"/>
                <a:gd name="connsiteY3" fmla="*/ 0 h 1219200"/>
                <a:gd name="connsiteX4" fmla="*/ 290513 w 1028700"/>
                <a:gd name="connsiteY4" fmla="*/ 0 h 1219200"/>
                <a:gd name="connsiteX5" fmla="*/ 161925 w 1028700"/>
                <a:gd name="connsiteY5" fmla="*/ 128588 h 1219200"/>
                <a:gd name="connsiteX6" fmla="*/ 161925 w 1028700"/>
                <a:gd name="connsiteY6" fmla="*/ 295275 h 1219200"/>
                <a:gd name="connsiteX7" fmla="*/ 128588 w 1028700"/>
                <a:gd name="connsiteY7" fmla="*/ 295275 h 1219200"/>
                <a:gd name="connsiteX8" fmla="*/ 0 w 1028700"/>
                <a:gd name="connsiteY8" fmla="*/ 423863 h 1219200"/>
                <a:gd name="connsiteX9" fmla="*/ 0 w 1028700"/>
                <a:gd name="connsiteY9" fmla="*/ 1090613 h 1219200"/>
                <a:gd name="connsiteX10" fmla="*/ 128588 w 1028700"/>
                <a:gd name="connsiteY10" fmla="*/ 1219200 h 1219200"/>
                <a:gd name="connsiteX11" fmla="*/ 900113 w 1028700"/>
                <a:gd name="connsiteY11" fmla="*/ 1219200 h 1219200"/>
                <a:gd name="connsiteX12" fmla="*/ 1028700 w 1028700"/>
                <a:gd name="connsiteY12" fmla="*/ 1090613 h 1219200"/>
                <a:gd name="connsiteX13" fmla="*/ 1028700 w 1028700"/>
                <a:gd name="connsiteY13" fmla="*/ 423863 h 1219200"/>
                <a:gd name="connsiteX14" fmla="*/ 900113 w 1028700"/>
                <a:gd name="connsiteY14" fmla="*/ 295275 h 1219200"/>
                <a:gd name="connsiteX15" fmla="*/ 190500 w 1028700"/>
                <a:gd name="connsiteY15" fmla="*/ 128588 h 1219200"/>
                <a:gd name="connsiteX16" fmla="*/ 290513 w 1028700"/>
                <a:gd name="connsiteY16" fmla="*/ 28575 h 1219200"/>
                <a:gd name="connsiteX17" fmla="*/ 738188 w 1028700"/>
                <a:gd name="connsiteY17" fmla="*/ 28575 h 1219200"/>
                <a:gd name="connsiteX18" fmla="*/ 838200 w 1028700"/>
                <a:gd name="connsiteY18" fmla="*/ 128588 h 1219200"/>
                <a:gd name="connsiteX19" fmla="*/ 838200 w 1028700"/>
                <a:gd name="connsiteY19" fmla="*/ 295275 h 1219200"/>
                <a:gd name="connsiteX20" fmla="*/ 190500 w 1028700"/>
                <a:gd name="connsiteY20" fmla="*/ 295275 h 1219200"/>
                <a:gd name="connsiteX21" fmla="*/ 190500 w 1028700"/>
                <a:gd name="connsiteY21" fmla="*/ 128588 h 1219200"/>
                <a:gd name="connsiteX22" fmla="*/ 1000125 w 1028700"/>
                <a:gd name="connsiteY22" fmla="*/ 1090613 h 1219200"/>
                <a:gd name="connsiteX23" fmla="*/ 900113 w 1028700"/>
                <a:gd name="connsiteY23" fmla="*/ 1190625 h 1219200"/>
                <a:gd name="connsiteX24" fmla="*/ 128588 w 1028700"/>
                <a:gd name="connsiteY24" fmla="*/ 1190625 h 1219200"/>
                <a:gd name="connsiteX25" fmla="*/ 28575 w 1028700"/>
                <a:gd name="connsiteY25" fmla="*/ 1090613 h 1219200"/>
                <a:gd name="connsiteX26" fmla="*/ 28575 w 1028700"/>
                <a:gd name="connsiteY26" fmla="*/ 423863 h 1219200"/>
                <a:gd name="connsiteX27" fmla="*/ 128588 w 1028700"/>
                <a:gd name="connsiteY27" fmla="*/ 323850 h 1219200"/>
                <a:gd name="connsiteX28" fmla="*/ 900113 w 1028700"/>
                <a:gd name="connsiteY28" fmla="*/ 323850 h 1219200"/>
                <a:gd name="connsiteX29" fmla="*/ 1000125 w 1028700"/>
                <a:gd name="connsiteY29" fmla="*/ 423863 h 1219200"/>
                <a:gd name="connsiteX30" fmla="*/ 1000125 w 1028700"/>
                <a:gd name="connsiteY30" fmla="*/ 1090613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28700" h="1219200">
                  <a:moveTo>
                    <a:pt x="900113" y="295275"/>
                  </a:moveTo>
                  <a:lnTo>
                    <a:pt x="866775" y="295275"/>
                  </a:lnTo>
                  <a:lnTo>
                    <a:pt x="866775" y="128588"/>
                  </a:lnTo>
                  <a:cubicBezTo>
                    <a:pt x="866775" y="58103"/>
                    <a:pt x="808673" y="0"/>
                    <a:pt x="738188" y="0"/>
                  </a:cubicBezTo>
                  <a:lnTo>
                    <a:pt x="290513" y="0"/>
                  </a:lnTo>
                  <a:cubicBezTo>
                    <a:pt x="220028" y="0"/>
                    <a:pt x="161925" y="58103"/>
                    <a:pt x="161925" y="128588"/>
                  </a:cubicBezTo>
                  <a:lnTo>
                    <a:pt x="161925" y="295275"/>
                  </a:lnTo>
                  <a:lnTo>
                    <a:pt x="128588" y="295275"/>
                  </a:lnTo>
                  <a:cubicBezTo>
                    <a:pt x="58103" y="295275"/>
                    <a:pt x="0" y="353378"/>
                    <a:pt x="0" y="423863"/>
                  </a:cubicBezTo>
                  <a:lnTo>
                    <a:pt x="0" y="1090613"/>
                  </a:lnTo>
                  <a:cubicBezTo>
                    <a:pt x="0" y="1161098"/>
                    <a:pt x="58103" y="1219200"/>
                    <a:pt x="128588" y="1219200"/>
                  </a:cubicBezTo>
                  <a:lnTo>
                    <a:pt x="900113" y="1219200"/>
                  </a:lnTo>
                  <a:cubicBezTo>
                    <a:pt x="970598" y="1219200"/>
                    <a:pt x="1028700" y="1161098"/>
                    <a:pt x="1028700" y="1090613"/>
                  </a:cubicBezTo>
                  <a:lnTo>
                    <a:pt x="1028700" y="423863"/>
                  </a:lnTo>
                  <a:cubicBezTo>
                    <a:pt x="1028700" y="353378"/>
                    <a:pt x="970598" y="295275"/>
                    <a:pt x="900113" y="295275"/>
                  </a:cubicBezTo>
                  <a:close/>
                  <a:moveTo>
                    <a:pt x="190500" y="128588"/>
                  </a:moveTo>
                  <a:cubicBezTo>
                    <a:pt x="190500" y="73343"/>
                    <a:pt x="235268" y="28575"/>
                    <a:pt x="290513" y="28575"/>
                  </a:cubicBezTo>
                  <a:lnTo>
                    <a:pt x="738188" y="28575"/>
                  </a:lnTo>
                  <a:cubicBezTo>
                    <a:pt x="793433" y="28575"/>
                    <a:pt x="838200" y="73343"/>
                    <a:pt x="838200" y="128588"/>
                  </a:cubicBezTo>
                  <a:lnTo>
                    <a:pt x="838200" y="295275"/>
                  </a:lnTo>
                  <a:lnTo>
                    <a:pt x="190500" y="295275"/>
                  </a:lnTo>
                  <a:lnTo>
                    <a:pt x="190500" y="128588"/>
                  </a:lnTo>
                  <a:close/>
                  <a:moveTo>
                    <a:pt x="1000125" y="1090613"/>
                  </a:moveTo>
                  <a:cubicBezTo>
                    <a:pt x="1000125" y="1145858"/>
                    <a:pt x="955358" y="1190625"/>
                    <a:pt x="900113" y="1190625"/>
                  </a:cubicBezTo>
                  <a:lnTo>
                    <a:pt x="128588" y="1190625"/>
                  </a:lnTo>
                  <a:cubicBezTo>
                    <a:pt x="73343" y="1190625"/>
                    <a:pt x="28575" y="1145858"/>
                    <a:pt x="28575" y="1090613"/>
                  </a:cubicBezTo>
                  <a:lnTo>
                    <a:pt x="28575" y="423863"/>
                  </a:lnTo>
                  <a:cubicBezTo>
                    <a:pt x="28575" y="368618"/>
                    <a:pt x="73343" y="323850"/>
                    <a:pt x="128588" y="323850"/>
                  </a:cubicBezTo>
                  <a:lnTo>
                    <a:pt x="900113" y="323850"/>
                  </a:lnTo>
                  <a:cubicBezTo>
                    <a:pt x="955358" y="323850"/>
                    <a:pt x="1000125" y="368618"/>
                    <a:pt x="1000125" y="423863"/>
                  </a:cubicBezTo>
                  <a:lnTo>
                    <a:pt x="1000125" y="10906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Red Hat Display" panose="02010303040201060303" pitchFamily="2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A7DC2E6-A6C7-C607-7A3D-494F95362DE1}"/>
                </a:ext>
              </a:extLst>
            </p:cNvPr>
            <p:cNvSpPr/>
            <p:nvPr/>
          </p:nvSpPr>
          <p:spPr>
            <a:xfrm>
              <a:off x="22570029" y="2250404"/>
              <a:ext cx="219075" cy="447675"/>
            </a:xfrm>
            <a:custGeom>
              <a:avLst/>
              <a:gdLst>
                <a:gd name="connsiteX0" fmla="*/ 109538 w 219075"/>
                <a:gd name="connsiteY0" fmla="*/ 0 h 447675"/>
                <a:gd name="connsiteX1" fmla="*/ 0 w 219075"/>
                <a:gd name="connsiteY1" fmla="*/ 109538 h 447675"/>
                <a:gd name="connsiteX2" fmla="*/ 61913 w 219075"/>
                <a:gd name="connsiteY2" fmla="*/ 207645 h 447675"/>
                <a:gd name="connsiteX3" fmla="*/ 61913 w 219075"/>
                <a:gd name="connsiteY3" fmla="*/ 400050 h 447675"/>
                <a:gd name="connsiteX4" fmla="*/ 109538 w 219075"/>
                <a:gd name="connsiteY4" fmla="*/ 447675 h 447675"/>
                <a:gd name="connsiteX5" fmla="*/ 157163 w 219075"/>
                <a:gd name="connsiteY5" fmla="*/ 400050 h 447675"/>
                <a:gd name="connsiteX6" fmla="*/ 157163 w 219075"/>
                <a:gd name="connsiteY6" fmla="*/ 207645 h 447675"/>
                <a:gd name="connsiteX7" fmla="*/ 219075 w 219075"/>
                <a:gd name="connsiteY7" fmla="*/ 109538 h 447675"/>
                <a:gd name="connsiteX8" fmla="*/ 109538 w 219075"/>
                <a:gd name="connsiteY8" fmla="*/ 0 h 447675"/>
                <a:gd name="connsiteX9" fmla="*/ 138113 w 219075"/>
                <a:gd name="connsiteY9" fmla="*/ 185738 h 447675"/>
                <a:gd name="connsiteX10" fmla="*/ 128588 w 219075"/>
                <a:gd name="connsiteY10" fmla="*/ 189548 h 447675"/>
                <a:gd name="connsiteX11" fmla="*/ 128588 w 219075"/>
                <a:gd name="connsiteY11" fmla="*/ 400050 h 447675"/>
                <a:gd name="connsiteX12" fmla="*/ 109538 w 219075"/>
                <a:gd name="connsiteY12" fmla="*/ 419100 h 447675"/>
                <a:gd name="connsiteX13" fmla="*/ 90488 w 219075"/>
                <a:gd name="connsiteY13" fmla="*/ 400050 h 447675"/>
                <a:gd name="connsiteX14" fmla="*/ 90488 w 219075"/>
                <a:gd name="connsiteY14" fmla="*/ 188595 h 447675"/>
                <a:gd name="connsiteX15" fmla="*/ 80963 w 219075"/>
                <a:gd name="connsiteY15" fmla="*/ 184785 h 447675"/>
                <a:gd name="connsiteX16" fmla="*/ 28575 w 219075"/>
                <a:gd name="connsiteY16" fmla="*/ 108585 h 447675"/>
                <a:gd name="connsiteX17" fmla="*/ 109538 w 219075"/>
                <a:gd name="connsiteY17" fmla="*/ 27623 h 447675"/>
                <a:gd name="connsiteX18" fmla="*/ 190500 w 219075"/>
                <a:gd name="connsiteY18" fmla="*/ 108585 h 447675"/>
                <a:gd name="connsiteX19" fmla="*/ 138113 w 219075"/>
                <a:gd name="connsiteY19" fmla="*/ 185738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447675">
                  <a:moveTo>
                    <a:pt x="109538" y="0"/>
                  </a:moveTo>
                  <a:cubicBezTo>
                    <a:pt x="49530" y="0"/>
                    <a:pt x="0" y="49530"/>
                    <a:pt x="0" y="109538"/>
                  </a:cubicBezTo>
                  <a:cubicBezTo>
                    <a:pt x="0" y="151448"/>
                    <a:pt x="24765" y="189548"/>
                    <a:pt x="61913" y="207645"/>
                  </a:cubicBezTo>
                  <a:lnTo>
                    <a:pt x="61913" y="400050"/>
                  </a:lnTo>
                  <a:cubicBezTo>
                    <a:pt x="61913" y="426720"/>
                    <a:pt x="82868" y="447675"/>
                    <a:pt x="109538" y="447675"/>
                  </a:cubicBezTo>
                  <a:cubicBezTo>
                    <a:pt x="136208" y="447675"/>
                    <a:pt x="157163" y="426720"/>
                    <a:pt x="157163" y="400050"/>
                  </a:cubicBezTo>
                  <a:lnTo>
                    <a:pt x="157163" y="207645"/>
                  </a:lnTo>
                  <a:cubicBezTo>
                    <a:pt x="194310" y="189548"/>
                    <a:pt x="219075" y="151448"/>
                    <a:pt x="219075" y="109538"/>
                  </a:cubicBezTo>
                  <a:cubicBezTo>
                    <a:pt x="219075" y="49530"/>
                    <a:pt x="169545" y="0"/>
                    <a:pt x="109538" y="0"/>
                  </a:cubicBezTo>
                  <a:close/>
                  <a:moveTo>
                    <a:pt x="138113" y="185738"/>
                  </a:moveTo>
                  <a:lnTo>
                    <a:pt x="128588" y="189548"/>
                  </a:lnTo>
                  <a:lnTo>
                    <a:pt x="128588" y="400050"/>
                  </a:lnTo>
                  <a:cubicBezTo>
                    <a:pt x="128588" y="410528"/>
                    <a:pt x="120015" y="419100"/>
                    <a:pt x="109538" y="419100"/>
                  </a:cubicBezTo>
                  <a:cubicBezTo>
                    <a:pt x="99060" y="419100"/>
                    <a:pt x="90488" y="410528"/>
                    <a:pt x="90488" y="400050"/>
                  </a:cubicBezTo>
                  <a:lnTo>
                    <a:pt x="90488" y="188595"/>
                  </a:lnTo>
                  <a:lnTo>
                    <a:pt x="80963" y="184785"/>
                  </a:lnTo>
                  <a:cubicBezTo>
                    <a:pt x="49530" y="173355"/>
                    <a:pt x="28575" y="142875"/>
                    <a:pt x="28575" y="108585"/>
                  </a:cubicBezTo>
                  <a:cubicBezTo>
                    <a:pt x="28575" y="63818"/>
                    <a:pt x="64770" y="27623"/>
                    <a:pt x="109538" y="27623"/>
                  </a:cubicBezTo>
                  <a:cubicBezTo>
                    <a:pt x="154305" y="27623"/>
                    <a:pt x="190500" y="63818"/>
                    <a:pt x="190500" y="108585"/>
                  </a:cubicBezTo>
                  <a:cubicBezTo>
                    <a:pt x="190500" y="142875"/>
                    <a:pt x="169545" y="173355"/>
                    <a:pt x="138113" y="1857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Red Hat Display" panose="02010303040201060303" pitchFamily="2" charset="0"/>
              </a:endParaRPr>
            </a:p>
          </p:txBody>
        </p:sp>
      </p:grpSp>
      <p:sp>
        <p:nvSpPr>
          <p:cNvPr id="10" name="Graphic 38">
            <a:extLst>
              <a:ext uri="{FF2B5EF4-FFF2-40B4-BE49-F238E27FC236}">
                <a16:creationId xmlns:a16="http://schemas.microsoft.com/office/drawing/2014/main" id="{5E739974-A24D-EAFF-70DB-1462F99BC702}"/>
              </a:ext>
            </a:extLst>
          </p:cNvPr>
          <p:cNvSpPr/>
          <p:nvPr/>
        </p:nvSpPr>
        <p:spPr>
          <a:xfrm>
            <a:off x="2713671" y="6334504"/>
            <a:ext cx="1287551" cy="1248443"/>
          </a:xfrm>
          <a:custGeom>
            <a:avLst/>
            <a:gdLst>
              <a:gd name="connsiteX0" fmla="*/ 567212 w 707283"/>
              <a:gd name="connsiteY0" fmla="*/ 685800 h 685800"/>
              <a:gd name="connsiteX1" fmla="*/ 140492 w 707283"/>
              <a:gd name="connsiteY1" fmla="*/ 685800 h 685800"/>
              <a:gd name="connsiteX2" fmla="*/ 140492 w 707283"/>
              <a:gd name="connsiteY2" fmla="*/ 438150 h 685800"/>
              <a:gd name="connsiteX3" fmla="*/ 68424 w 707283"/>
              <a:gd name="connsiteY3" fmla="*/ 438150 h 685800"/>
              <a:gd name="connsiteX4" fmla="*/ 5839 w 707283"/>
              <a:gd name="connsiteY4" fmla="*/ 397193 h 685800"/>
              <a:gd name="connsiteX5" fmla="*/ 19114 w 707283"/>
              <a:gd name="connsiteY5" fmla="*/ 322898 h 685800"/>
              <a:gd name="connsiteX6" fmla="*/ 304543 w 707283"/>
              <a:gd name="connsiteY6" fmla="*/ 20955 h 685800"/>
              <a:gd name="connsiteX7" fmla="*/ 353852 w 707283"/>
              <a:gd name="connsiteY7" fmla="*/ 0 h 685800"/>
              <a:gd name="connsiteX8" fmla="*/ 403162 w 707283"/>
              <a:gd name="connsiteY8" fmla="*/ 20955 h 685800"/>
              <a:gd name="connsiteX9" fmla="*/ 688591 w 707283"/>
              <a:gd name="connsiteY9" fmla="*/ 322898 h 685800"/>
              <a:gd name="connsiteX10" fmla="*/ 701866 w 707283"/>
              <a:gd name="connsiteY10" fmla="*/ 396240 h 685800"/>
              <a:gd name="connsiteX11" fmla="*/ 639281 w 707283"/>
              <a:gd name="connsiteY11" fmla="*/ 438150 h 685800"/>
              <a:gd name="connsiteX12" fmla="*/ 567212 w 707283"/>
              <a:gd name="connsiteY12" fmla="*/ 438150 h 685800"/>
              <a:gd name="connsiteX13" fmla="*/ 567212 w 707283"/>
              <a:gd name="connsiteY13" fmla="*/ 685800 h 685800"/>
              <a:gd name="connsiteX14" fmla="*/ 168940 w 707283"/>
              <a:gd name="connsiteY14" fmla="*/ 657225 h 685800"/>
              <a:gd name="connsiteX15" fmla="*/ 538764 w 707283"/>
              <a:gd name="connsiteY15" fmla="*/ 657225 h 685800"/>
              <a:gd name="connsiteX16" fmla="*/ 538764 w 707283"/>
              <a:gd name="connsiteY16" fmla="*/ 409575 h 685800"/>
              <a:gd name="connsiteX17" fmla="*/ 639281 w 707283"/>
              <a:gd name="connsiteY17" fmla="*/ 409575 h 685800"/>
              <a:gd name="connsiteX18" fmla="*/ 675315 w 707283"/>
              <a:gd name="connsiteY18" fmla="*/ 385763 h 685800"/>
              <a:gd name="connsiteX19" fmla="*/ 667729 w 707283"/>
              <a:gd name="connsiteY19" fmla="*/ 342900 h 685800"/>
              <a:gd name="connsiteX20" fmla="*/ 382300 w 707283"/>
              <a:gd name="connsiteY20" fmla="*/ 40958 h 685800"/>
              <a:gd name="connsiteX21" fmla="*/ 353852 w 707283"/>
              <a:gd name="connsiteY21" fmla="*/ 28575 h 685800"/>
              <a:gd name="connsiteX22" fmla="*/ 325404 w 707283"/>
              <a:gd name="connsiteY22" fmla="*/ 40958 h 685800"/>
              <a:gd name="connsiteX23" fmla="*/ 39976 w 707283"/>
              <a:gd name="connsiteY23" fmla="*/ 341948 h 685800"/>
              <a:gd name="connsiteX24" fmla="*/ 32390 w 707283"/>
              <a:gd name="connsiteY24" fmla="*/ 384810 h 685800"/>
              <a:gd name="connsiteX25" fmla="*/ 68424 w 707283"/>
              <a:gd name="connsiteY25" fmla="*/ 409575 h 685800"/>
              <a:gd name="connsiteX26" fmla="*/ 168940 w 707283"/>
              <a:gd name="connsiteY26" fmla="*/ 409575 h 685800"/>
              <a:gd name="connsiteX27" fmla="*/ 168940 w 707283"/>
              <a:gd name="connsiteY27" fmla="*/ 65722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07283" h="685800">
                <a:moveTo>
                  <a:pt x="567212" y="685800"/>
                </a:moveTo>
                <a:lnTo>
                  <a:pt x="140492" y="685800"/>
                </a:lnTo>
                <a:lnTo>
                  <a:pt x="140492" y="438150"/>
                </a:lnTo>
                <a:lnTo>
                  <a:pt x="68424" y="438150"/>
                </a:lnTo>
                <a:cubicBezTo>
                  <a:pt x="40924" y="438150"/>
                  <a:pt x="17218" y="421958"/>
                  <a:pt x="5839" y="397193"/>
                </a:cubicBezTo>
                <a:cubicBezTo>
                  <a:pt x="-5541" y="372428"/>
                  <a:pt x="149" y="342900"/>
                  <a:pt x="19114" y="322898"/>
                </a:cubicBezTo>
                <a:lnTo>
                  <a:pt x="304543" y="20955"/>
                </a:lnTo>
                <a:cubicBezTo>
                  <a:pt x="317818" y="7620"/>
                  <a:pt x="334887" y="0"/>
                  <a:pt x="353852" y="0"/>
                </a:cubicBezTo>
                <a:cubicBezTo>
                  <a:pt x="372818" y="0"/>
                  <a:pt x="389887" y="7620"/>
                  <a:pt x="403162" y="20955"/>
                </a:cubicBezTo>
                <a:lnTo>
                  <a:pt x="688591" y="322898"/>
                </a:lnTo>
                <a:cubicBezTo>
                  <a:pt x="707556" y="342900"/>
                  <a:pt x="712297" y="371475"/>
                  <a:pt x="701866" y="396240"/>
                </a:cubicBezTo>
                <a:cubicBezTo>
                  <a:pt x="691435" y="421005"/>
                  <a:pt x="666780" y="438150"/>
                  <a:pt x="639281" y="438150"/>
                </a:cubicBezTo>
                <a:lnTo>
                  <a:pt x="567212" y="438150"/>
                </a:lnTo>
                <a:lnTo>
                  <a:pt x="567212" y="685800"/>
                </a:lnTo>
                <a:close/>
                <a:moveTo>
                  <a:pt x="168940" y="657225"/>
                </a:moveTo>
                <a:lnTo>
                  <a:pt x="538764" y="657225"/>
                </a:lnTo>
                <a:lnTo>
                  <a:pt x="538764" y="409575"/>
                </a:lnTo>
                <a:lnTo>
                  <a:pt x="639281" y="409575"/>
                </a:lnTo>
                <a:cubicBezTo>
                  <a:pt x="658246" y="409575"/>
                  <a:pt x="670573" y="397193"/>
                  <a:pt x="675315" y="385763"/>
                </a:cubicBezTo>
                <a:cubicBezTo>
                  <a:pt x="680056" y="374333"/>
                  <a:pt x="681004" y="357188"/>
                  <a:pt x="667729" y="342900"/>
                </a:cubicBezTo>
                <a:lnTo>
                  <a:pt x="382300" y="40958"/>
                </a:lnTo>
                <a:cubicBezTo>
                  <a:pt x="374714" y="33338"/>
                  <a:pt x="364283" y="28575"/>
                  <a:pt x="353852" y="28575"/>
                </a:cubicBezTo>
                <a:cubicBezTo>
                  <a:pt x="343421" y="28575"/>
                  <a:pt x="332991" y="33338"/>
                  <a:pt x="325404" y="40958"/>
                </a:cubicBezTo>
                <a:lnTo>
                  <a:pt x="39976" y="341948"/>
                </a:lnTo>
                <a:cubicBezTo>
                  <a:pt x="26700" y="356235"/>
                  <a:pt x="27649" y="373380"/>
                  <a:pt x="32390" y="384810"/>
                </a:cubicBezTo>
                <a:cubicBezTo>
                  <a:pt x="37131" y="397193"/>
                  <a:pt x="48511" y="409575"/>
                  <a:pt x="68424" y="409575"/>
                </a:cubicBezTo>
                <a:lnTo>
                  <a:pt x="168940" y="409575"/>
                </a:lnTo>
                <a:lnTo>
                  <a:pt x="168940" y="657225"/>
                </a:lnTo>
                <a:close/>
              </a:path>
            </a:pathLst>
          </a:custGeom>
          <a:solidFill>
            <a:schemeClr val="bg1"/>
          </a:solidFill>
          <a:ln w="93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E9692B1-1333-A6F5-ACE6-95015FDA0CB9}"/>
              </a:ext>
            </a:extLst>
          </p:cNvPr>
          <p:cNvSpPr/>
          <p:nvPr/>
        </p:nvSpPr>
        <p:spPr>
          <a:xfrm>
            <a:off x="2180367" y="7252551"/>
            <a:ext cx="2277754" cy="772265"/>
          </a:xfrm>
          <a:custGeom>
            <a:avLst/>
            <a:gdLst>
              <a:gd name="connsiteX0" fmla="*/ 1189613 w 1251226"/>
              <a:gd name="connsiteY0" fmla="*/ 424225 h 424224"/>
              <a:gd name="connsiteX1" fmla="*/ 61613 w 1251226"/>
              <a:gd name="connsiteY1" fmla="*/ 424225 h 424224"/>
              <a:gd name="connsiteX2" fmla="*/ 0 w 1251226"/>
              <a:gd name="connsiteY2" fmla="*/ 362674 h 424224"/>
              <a:gd name="connsiteX3" fmla="*/ 0 w 1251226"/>
              <a:gd name="connsiteY3" fmla="*/ 59657 h 424224"/>
              <a:gd name="connsiteX4" fmla="*/ 61613 w 1251226"/>
              <a:gd name="connsiteY4" fmla="*/ 0 h 424224"/>
              <a:gd name="connsiteX5" fmla="*/ 123227 w 1251226"/>
              <a:gd name="connsiteY5" fmla="*/ 59657 h 424224"/>
              <a:gd name="connsiteX6" fmla="*/ 123227 w 1251226"/>
              <a:gd name="connsiteY6" fmla="*/ 301124 h 424224"/>
              <a:gd name="connsiteX7" fmla="*/ 1127999 w 1251226"/>
              <a:gd name="connsiteY7" fmla="*/ 301124 h 424224"/>
              <a:gd name="connsiteX8" fmla="*/ 1127999 w 1251226"/>
              <a:gd name="connsiteY8" fmla="*/ 59657 h 424224"/>
              <a:gd name="connsiteX9" fmla="*/ 1189613 w 1251226"/>
              <a:gd name="connsiteY9" fmla="*/ 0 h 424224"/>
              <a:gd name="connsiteX10" fmla="*/ 1251226 w 1251226"/>
              <a:gd name="connsiteY10" fmla="*/ 59657 h 424224"/>
              <a:gd name="connsiteX11" fmla="*/ 1251226 w 1251226"/>
              <a:gd name="connsiteY11" fmla="*/ 362674 h 424224"/>
              <a:gd name="connsiteX12" fmla="*/ 1189613 w 1251226"/>
              <a:gd name="connsiteY12" fmla="*/ 424225 h 424224"/>
              <a:gd name="connsiteX13" fmla="*/ 61613 w 1251226"/>
              <a:gd name="connsiteY13" fmla="*/ 28408 h 424224"/>
              <a:gd name="connsiteX14" fmla="*/ 28437 w 1251226"/>
              <a:gd name="connsiteY14" fmla="*/ 59657 h 424224"/>
              <a:gd name="connsiteX15" fmla="*/ 28437 w 1251226"/>
              <a:gd name="connsiteY15" fmla="*/ 362674 h 424224"/>
              <a:gd name="connsiteX16" fmla="*/ 61613 w 1251226"/>
              <a:gd name="connsiteY16" fmla="*/ 395817 h 424224"/>
              <a:gd name="connsiteX17" fmla="*/ 1189613 w 1251226"/>
              <a:gd name="connsiteY17" fmla="*/ 395817 h 424224"/>
              <a:gd name="connsiteX18" fmla="*/ 1222789 w 1251226"/>
              <a:gd name="connsiteY18" fmla="*/ 362674 h 424224"/>
              <a:gd name="connsiteX19" fmla="*/ 1222789 w 1251226"/>
              <a:gd name="connsiteY19" fmla="*/ 59657 h 424224"/>
              <a:gd name="connsiteX20" fmla="*/ 1189613 w 1251226"/>
              <a:gd name="connsiteY20" fmla="*/ 28408 h 424224"/>
              <a:gd name="connsiteX21" fmla="*/ 1156436 w 1251226"/>
              <a:gd name="connsiteY21" fmla="*/ 59657 h 424224"/>
              <a:gd name="connsiteX22" fmla="*/ 1156436 w 1251226"/>
              <a:gd name="connsiteY22" fmla="*/ 329532 h 424224"/>
              <a:gd name="connsiteX23" fmla="*/ 94790 w 1251226"/>
              <a:gd name="connsiteY23" fmla="*/ 329532 h 424224"/>
              <a:gd name="connsiteX24" fmla="*/ 94790 w 1251226"/>
              <a:gd name="connsiteY24" fmla="*/ 59657 h 424224"/>
              <a:gd name="connsiteX25" fmla="*/ 61613 w 1251226"/>
              <a:gd name="connsiteY25" fmla="*/ 28408 h 42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51226" h="424224">
                <a:moveTo>
                  <a:pt x="1189613" y="424225"/>
                </a:moveTo>
                <a:lnTo>
                  <a:pt x="61613" y="424225"/>
                </a:lnTo>
                <a:cubicBezTo>
                  <a:pt x="28437" y="424225"/>
                  <a:pt x="0" y="395817"/>
                  <a:pt x="0" y="362674"/>
                </a:cubicBezTo>
                <a:lnTo>
                  <a:pt x="0" y="59657"/>
                </a:lnTo>
                <a:cubicBezTo>
                  <a:pt x="0" y="19886"/>
                  <a:pt x="31281" y="0"/>
                  <a:pt x="61613" y="0"/>
                </a:cubicBezTo>
                <a:cubicBezTo>
                  <a:pt x="91946" y="0"/>
                  <a:pt x="123227" y="20833"/>
                  <a:pt x="123227" y="59657"/>
                </a:cubicBezTo>
                <a:lnTo>
                  <a:pt x="123227" y="301124"/>
                </a:lnTo>
                <a:lnTo>
                  <a:pt x="1127999" y="301124"/>
                </a:lnTo>
                <a:lnTo>
                  <a:pt x="1127999" y="59657"/>
                </a:lnTo>
                <a:cubicBezTo>
                  <a:pt x="1127999" y="19886"/>
                  <a:pt x="1159280" y="0"/>
                  <a:pt x="1189613" y="0"/>
                </a:cubicBezTo>
                <a:cubicBezTo>
                  <a:pt x="1219945" y="0"/>
                  <a:pt x="1251226" y="20833"/>
                  <a:pt x="1251226" y="59657"/>
                </a:cubicBezTo>
                <a:lnTo>
                  <a:pt x="1251226" y="362674"/>
                </a:lnTo>
                <a:cubicBezTo>
                  <a:pt x="1251226" y="395817"/>
                  <a:pt x="1222789" y="424225"/>
                  <a:pt x="1189613" y="424225"/>
                </a:cubicBezTo>
                <a:close/>
                <a:moveTo>
                  <a:pt x="61613" y="28408"/>
                </a:moveTo>
                <a:cubicBezTo>
                  <a:pt x="49291" y="28408"/>
                  <a:pt x="28437" y="35036"/>
                  <a:pt x="28437" y="59657"/>
                </a:cubicBezTo>
                <a:lnTo>
                  <a:pt x="28437" y="362674"/>
                </a:lnTo>
                <a:cubicBezTo>
                  <a:pt x="28437" y="380666"/>
                  <a:pt x="43603" y="395817"/>
                  <a:pt x="61613" y="395817"/>
                </a:cubicBezTo>
                <a:lnTo>
                  <a:pt x="1189613" y="395817"/>
                </a:lnTo>
                <a:cubicBezTo>
                  <a:pt x="1207623" y="395817"/>
                  <a:pt x="1222789" y="380666"/>
                  <a:pt x="1222789" y="362674"/>
                </a:cubicBezTo>
                <a:lnTo>
                  <a:pt x="1222789" y="59657"/>
                </a:lnTo>
                <a:cubicBezTo>
                  <a:pt x="1222789" y="35036"/>
                  <a:pt x="1201935" y="28408"/>
                  <a:pt x="1189613" y="28408"/>
                </a:cubicBezTo>
                <a:cubicBezTo>
                  <a:pt x="1177290" y="28408"/>
                  <a:pt x="1156436" y="35036"/>
                  <a:pt x="1156436" y="59657"/>
                </a:cubicBezTo>
                <a:lnTo>
                  <a:pt x="1156436" y="329532"/>
                </a:lnTo>
                <a:lnTo>
                  <a:pt x="94790" y="329532"/>
                </a:lnTo>
                <a:lnTo>
                  <a:pt x="94790" y="59657"/>
                </a:lnTo>
                <a:cubicBezTo>
                  <a:pt x="94790" y="35036"/>
                  <a:pt x="73936" y="28408"/>
                  <a:pt x="61613" y="28408"/>
                </a:cubicBezTo>
                <a:close/>
              </a:path>
            </a:pathLst>
          </a:custGeom>
          <a:solidFill>
            <a:schemeClr val="bg1"/>
          </a:solidFill>
          <a:ln w="94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12" name="Graphic 50">
            <a:extLst>
              <a:ext uri="{FF2B5EF4-FFF2-40B4-BE49-F238E27FC236}">
                <a16:creationId xmlns:a16="http://schemas.microsoft.com/office/drawing/2014/main" id="{E7F503AF-74BB-B96D-412F-23AB4370DD62}"/>
              </a:ext>
            </a:extLst>
          </p:cNvPr>
          <p:cNvSpPr/>
          <p:nvPr/>
        </p:nvSpPr>
        <p:spPr>
          <a:xfrm>
            <a:off x="10786888" y="4842541"/>
            <a:ext cx="1294682" cy="1294682"/>
          </a:xfrm>
          <a:custGeom>
            <a:avLst/>
            <a:gdLst>
              <a:gd name="connsiteX0" fmla="*/ 355600 w 711200"/>
              <a:gd name="connsiteY0" fmla="*/ 711200 h 711200"/>
              <a:gd name="connsiteX1" fmla="*/ 241808 w 711200"/>
              <a:gd name="connsiteY1" fmla="*/ 597408 h 711200"/>
              <a:gd name="connsiteX2" fmla="*/ 241808 w 711200"/>
              <a:gd name="connsiteY2" fmla="*/ 469392 h 711200"/>
              <a:gd name="connsiteX3" fmla="*/ 113792 w 711200"/>
              <a:gd name="connsiteY3" fmla="*/ 469392 h 711200"/>
              <a:gd name="connsiteX4" fmla="*/ 0 w 711200"/>
              <a:gd name="connsiteY4" fmla="*/ 355600 h 711200"/>
              <a:gd name="connsiteX5" fmla="*/ 113792 w 711200"/>
              <a:gd name="connsiteY5" fmla="*/ 241808 h 711200"/>
              <a:gd name="connsiteX6" fmla="*/ 241808 w 711200"/>
              <a:gd name="connsiteY6" fmla="*/ 241808 h 711200"/>
              <a:gd name="connsiteX7" fmla="*/ 241808 w 711200"/>
              <a:gd name="connsiteY7" fmla="*/ 113792 h 711200"/>
              <a:gd name="connsiteX8" fmla="*/ 355600 w 711200"/>
              <a:gd name="connsiteY8" fmla="*/ 0 h 711200"/>
              <a:gd name="connsiteX9" fmla="*/ 469392 w 711200"/>
              <a:gd name="connsiteY9" fmla="*/ 113792 h 711200"/>
              <a:gd name="connsiteX10" fmla="*/ 469392 w 711200"/>
              <a:gd name="connsiteY10" fmla="*/ 241808 h 711200"/>
              <a:gd name="connsiteX11" fmla="*/ 597408 w 711200"/>
              <a:gd name="connsiteY11" fmla="*/ 241808 h 711200"/>
              <a:gd name="connsiteX12" fmla="*/ 711200 w 711200"/>
              <a:gd name="connsiteY12" fmla="*/ 355600 h 711200"/>
              <a:gd name="connsiteX13" fmla="*/ 597408 w 711200"/>
              <a:gd name="connsiteY13" fmla="*/ 469392 h 711200"/>
              <a:gd name="connsiteX14" fmla="*/ 469392 w 711200"/>
              <a:gd name="connsiteY14" fmla="*/ 469392 h 711200"/>
              <a:gd name="connsiteX15" fmla="*/ 469392 w 711200"/>
              <a:gd name="connsiteY15" fmla="*/ 597408 h 711200"/>
              <a:gd name="connsiteX16" fmla="*/ 355600 w 711200"/>
              <a:gd name="connsiteY16" fmla="*/ 711200 h 711200"/>
              <a:gd name="connsiteX17" fmla="*/ 113792 w 711200"/>
              <a:gd name="connsiteY17" fmla="*/ 270256 h 711200"/>
              <a:gd name="connsiteX18" fmla="*/ 28448 w 711200"/>
              <a:gd name="connsiteY18" fmla="*/ 355600 h 711200"/>
              <a:gd name="connsiteX19" fmla="*/ 113792 w 711200"/>
              <a:gd name="connsiteY19" fmla="*/ 440944 h 711200"/>
              <a:gd name="connsiteX20" fmla="*/ 270256 w 711200"/>
              <a:gd name="connsiteY20" fmla="*/ 440944 h 711200"/>
              <a:gd name="connsiteX21" fmla="*/ 270256 w 711200"/>
              <a:gd name="connsiteY21" fmla="*/ 597408 h 711200"/>
              <a:gd name="connsiteX22" fmla="*/ 355600 w 711200"/>
              <a:gd name="connsiteY22" fmla="*/ 682752 h 711200"/>
              <a:gd name="connsiteX23" fmla="*/ 440944 w 711200"/>
              <a:gd name="connsiteY23" fmla="*/ 597408 h 711200"/>
              <a:gd name="connsiteX24" fmla="*/ 440944 w 711200"/>
              <a:gd name="connsiteY24" fmla="*/ 440944 h 711200"/>
              <a:gd name="connsiteX25" fmla="*/ 597408 w 711200"/>
              <a:gd name="connsiteY25" fmla="*/ 440944 h 711200"/>
              <a:gd name="connsiteX26" fmla="*/ 682752 w 711200"/>
              <a:gd name="connsiteY26" fmla="*/ 355600 h 711200"/>
              <a:gd name="connsiteX27" fmla="*/ 597408 w 711200"/>
              <a:gd name="connsiteY27" fmla="*/ 270256 h 711200"/>
              <a:gd name="connsiteX28" fmla="*/ 440944 w 711200"/>
              <a:gd name="connsiteY28" fmla="*/ 270256 h 711200"/>
              <a:gd name="connsiteX29" fmla="*/ 440944 w 711200"/>
              <a:gd name="connsiteY29" fmla="*/ 113792 h 711200"/>
              <a:gd name="connsiteX30" fmla="*/ 355600 w 711200"/>
              <a:gd name="connsiteY30" fmla="*/ 28448 h 711200"/>
              <a:gd name="connsiteX31" fmla="*/ 270256 w 711200"/>
              <a:gd name="connsiteY31" fmla="*/ 113792 h 711200"/>
              <a:gd name="connsiteX32" fmla="*/ 270256 w 711200"/>
              <a:gd name="connsiteY32" fmla="*/ 270256 h 711200"/>
              <a:gd name="connsiteX33" fmla="*/ 113792 w 711200"/>
              <a:gd name="connsiteY33" fmla="*/ 270256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11200" h="711200">
                <a:moveTo>
                  <a:pt x="355600" y="711200"/>
                </a:moveTo>
                <a:cubicBezTo>
                  <a:pt x="293014" y="711200"/>
                  <a:pt x="241808" y="659994"/>
                  <a:pt x="241808" y="597408"/>
                </a:cubicBezTo>
                <a:lnTo>
                  <a:pt x="241808" y="469392"/>
                </a:lnTo>
                <a:lnTo>
                  <a:pt x="113792" y="469392"/>
                </a:lnTo>
                <a:cubicBezTo>
                  <a:pt x="51206" y="469392"/>
                  <a:pt x="0" y="418186"/>
                  <a:pt x="0" y="355600"/>
                </a:cubicBezTo>
                <a:cubicBezTo>
                  <a:pt x="0" y="293014"/>
                  <a:pt x="51206" y="241808"/>
                  <a:pt x="113792" y="241808"/>
                </a:cubicBezTo>
                <a:lnTo>
                  <a:pt x="241808" y="241808"/>
                </a:lnTo>
                <a:lnTo>
                  <a:pt x="241808" y="113792"/>
                </a:lnTo>
                <a:cubicBezTo>
                  <a:pt x="241808" y="51206"/>
                  <a:pt x="293014" y="0"/>
                  <a:pt x="355600" y="0"/>
                </a:cubicBezTo>
                <a:cubicBezTo>
                  <a:pt x="418186" y="0"/>
                  <a:pt x="469392" y="51206"/>
                  <a:pt x="469392" y="113792"/>
                </a:cubicBezTo>
                <a:lnTo>
                  <a:pt x="469392" y="241808"/>
                </a:lnTo>
                <a:lnTo>
                  <a:pt x="597408" y="241808"/>
                </a:lnTo>
                <a:cubicBezTo>
                  <a:pt x="659994" y="241808"/>
                  <a:pt x="711200" y="293014"/>
                  <a:pt x="711200" y="355600"/>
                </a:cubicBezTo>
                <a:cubicBezTo>
                  <a:pt x="711200" y="418186"/>
                  <a:pt x="659994" y="469392"/>
                  <a:pt x="597408" y="469392"/>
                </a:cubicBezTo>
                <a:lnTo>
                  <a:pt x="469392" y="469392"/>
                </a:lnTo>
                <a:lnTo>
                  <a:pt x="469392" y="597408"/>
                </a:lnTo>
                <a:cubicBezTo>
                  <a:pt x="469392" y="659994"/>
                  <a:pt x="418186" y="711200"/>
                  <a:pt x="355600" y="711200"/>
                </a:cubicBezTo>
                <a:close/>
                <a:moveTo>
                  <a:pt x="113792" y="270256"/>
                </a:moveTo>
                <a:cubicBezTo>
                  <a:pt x="66379" y="270256"/>
                  <a:pt x="28448" y="308187"/>
                  <a:pt x="28448" y="355600"/>
                </a:cubicBezTo>
                <a:cubicBezTo>
                  <a:pt x="28448" y="403013"/>
                  <a:pt x="66379" y="440944"/>
                  <a:pt x="113792" y="440944"/>
                </a:cubicBezTo>
                <a:lnTo>
                  <a:pt x="270256" y="440944"/>
                </a:lnTo>
                <a:lnTo>
                  <a:pt x="270256" y="597408"/>
                </a:lnTo>
                <a:cubicBezTo>
                  <a:pt x="270256" y="644821"/>
                  <a:pt x="308187" y="682752"/>
                  <a:pt x="355600" y="682752"/>
                </a:cubicBezTo>
                <a:cubicBezTo>
                  <a:pt x="403013" y="682752"/>
                  <a:pt x="440944" y="644821"/>
                  <a:pt x="440944" y="597408"/>
                </a:cubicBezTo>
                <a:lnTo>
                  <a:pt x="440944" y="440944"/>
                </a:lnTo>
                <a:lnTo>
                  <a:pt x="597408" y="440944"/>
                </a:lnTo>
                <a:cubicBezTo>
                  <a:pt x="644821" y="440944"/>
                  <a:pt x="682752" y="403013"/>
                  <a:pt x="682752" y="355600"/>
                </a:cubicBezTo>
                <a:cubicBezTo>
                  <a:pt x="682752" y="308187"/>
                  <a:pt x="644821" y="270256"/>
                  <a:pt x="597408" y="270256"/>
                </a:cubicBezTo>
                <a:lnTo>
                  <a:pt x="440944" y="270256"/>
                </a:lnTo>
                <a:lnTo>
                  <a:pt x="440944" y="113792"/>
                </a:lnTo>
                <a:cubicBezTo>
                  <a:pt x="440944" y="66379"/>
                  <a:pt x="403013" y="28448"/>
                  <a:pt x="355600" y="28448"/>
                </a:cubicBezTo>
                <a:cubicBezTo>
                  <a:pt x="308187" y="28448"/>
                  <a:pt x="270256" y="66379"/>
                  <a:pt x="270256" y="113792"/>
                </a:cubicBezTo>
                <a:lnTo>
                  <a:pt x="270256" y="270256"/>
                </a:lnTo>
                <a:lnTo>
                  <a:pt x="113792" y="270256"/>
                </a:lnTo>
                <a:close/>
              </a:path>
            </a:pathLst>
          </a:custGeom>
          <a:solidFill>
            <a:schemeClr val="bg1"/>
          </a:solidFill>
          <a:ln w="93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13" name="Graphic 42">
            <a:extLst>
              <a:ext uri="{FF2B5EF4-FFF2-40B4-BE49-F238E27FC236}">
                <a16:creationId xmlns:a16="http://schemas.microsoft.com/office/drawing/2014/main" id="{06FB5E44-6740-058F-8CF0-FCB33D477C58}"/>
              </a:ext>
            </a:extLst>
          </p:cNvPr>
          <p:cNvSpPr/>
          <p:nvPr/>
        </p:nvSpPr>
        <p:spPr>
          <a:xfrm>
            <a:off x="13446872" y="7125394"/>
            <a:ext cx="1942027" cy="254313"/>
          </a:xfrm>
          <a:custGeom>
            <a:avLst/>
            <a:gdLst>
              <a:gd name="connsiteX0" fmla="*/ 995363 w 1066800"/>
              <a:gd name="connsiteY0" fmla="*/ 139700 h 139700"/>
              <a:gd name="connsiteX1" fmla="*/ 71438 w 1066800"/>
              <a:gd name="connsiteY1" fmla="*/ 139700 h 139700"/>
              <a:gd name="connsiteX2" fmla="*/ 0 w 1066800"/>
              <a:gd name="connsiteY2" fmla="*/ 69850 h 139700"/>
              <a:gd name="connsiteX3" fmla="*/ 71438 w 1066800"/>
              <a:gd name="connsiteY3" fmla="*/ 0 h 139700"/>
              <a:gd name="connsiteX4" fmla="*/ 995363 w 1066800"/>
              <a:gd name="connsiteY4" fmla="*/ 0 h 139700"/>
              <a:gd name="connsiteX5" fmla="*/ 1066800 w 1066800"/>
              <a:gd name="connsiteY5" fmla="*/ 69850 h 139700"/>
              <a:gd name="connsiteX6" fmla="*/ 995363 w 1066800"/>
              <a:gd name="connsiteY6" fmla="*/ 139700 h 139700"/>
              <a:gd name="connsiteX7" fmla="*/ 71438 w 1066800"/>
              <a:gd name="connsiteY7" fmla="*/ 27940 h 139700"/>
              <a:gd name="connsiteX8" fmla="*/ 28575 w 1066800"/>
              <a:gd name="connsiteY8" fmla="*/ 69850 h 139700"/>
              <a:gd name="connsiteX9" fmla="*/ 71438 w 1066800"/>
              <a:gd name="connsiteY9" fmla="*/ 111760 h 139700"/>
              <a:gd name="connsiteX10" fmla="*/ 995363 w 1066800"/>
              <a:gd name="connsiteY10" fmla="*/ 111760 h 139700"/>
              <a:gd name="connsiteX11" fmla="*/ 1038225 w 1066800"/>
              <a:gd name="connsiteY11" fmla="*/ 69850 h 139700"/>
              <a:gd name="connsiteX12" fmla="*/ 995363 w 1066800"/>
              <a:gd name="connsiteY12" fmla="*/ 27940 h 139700"/>
              <a:gd name="connsiteX13" fmla="*/ 71438 w 1066800"/>
              <a:gd name="connsiteY13" fmla="*/ 2794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66800" h="139700">
                <a:moveTo>
                  <a:pt x="995363" y="139700"/>
                </a:moveTo>
                <a:lnTo>
                  <a:pt x="71438" y="139700"/>
                </a:lnTo>
                <a:cubicBezTo>
                  <a:pt x="32385" y="139700"/>
                  <a:pt x="0" y="108035"/>
                  <a:pt x="0" y="69850"/>
                </a:cubicBezTo>
                <a:cubicBezTo>
                  <a:pt x="0" y="31665"/>
                  <a:pt x="32385" y="0"/>
                  <a:pt x="71438" y="0"/>
                </a:cubicBezTo>
                <a:lnTo>
                  <a:pt x="995363" y="0"/>
                </a:lnTo>
                <a:cubicBezTo>
                  <a:pt x="1034415" y="0"/>
                  <a:pt x="1066800" y="31665"/>
                  <a:pt x="1066800" y="69850"/>
                </a:cubicBezTo>
                <a:cubicBezTo>
                  <a:pt x="1066800" y="108035"/>
                  <a:pt x="1034415" y="139700"/>
                  <a:pt x="995363" y="139700"/>
                </a:cubicBezTo>
                <a:close/>
                <a:moveTo>
                  <a:pt x="71438" y="27940"/>
                </a:moveTo>
                <a:cubicBezTo>
                  <a:pt x="47625" y="27940"/>
                  <a:pt x="28575" y="46567"/>
                  <a:pt x="28575" y="69850"/>
                </a:cubicBezTo>
                <a:cubicBezTo>
                  <a:pt x="28575" y="93133"/>
                  <a:pt x="47625" y="111760"/>
                  <a:pt x="71438" y="111760"/>
                </a:cubicBezTo>
                <a:lnTo>
                  <a:pt x="995363" y="111760"/>
                </a:lnTo>
                <a:cubicBezTo>
                  <a:pt x="1019175" y="111760"/>
                  <a:pt x="1038225" y="93133"/>
                  <a:pt x="1038225" y="69850"/>
                </a:cubicBezTo>
                <a:cubicBezTo>
                  <a:pt x="1038225" y="46567"/>
                  <a:pt x="1019175" y="27940"/>
                  <a:pt x="995363" y="27940"/>
                </a:cubicBezTo>
                <a:lnTo>
                  <a:pt x="71438" y="2794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1077F-D7D0-76CA-5717-CB014BFD1C50}"/>
              </a:ext>
            </a:extLst>
          </p:cNvPr>
          <p:cNvSpPr txBox="1"/>
          <p:nvPr/>
        </p:nvSpPr>
        <p:spPr>
          <a:xfrm>
            <a:off x="4070736" y="4987253"/>
            <a:ext cx="7293979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Averia Libre" panose="02000603000000000004" pitchFamily="2" charset="0"/>
                <a:ea typeface="Arimo" panose="020B0604020202020204" pitchFamily="34" charset="0"/>
                <a:cs typeface="Arimo" panose="020B0604020202020204" pitchFamily="34" charset="0"/>
              </a:rPr>
              <a:t>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95B35-2607-2517-D509-E28C6C3F0A1D}"/>
              </a:ext>
            </a:extLst>
          </p:cNvPr>
          <p:cNvSpPr txBox="1"/>
          <p:nvPr/>
        </p:nvSpPr>
        <p:spPr>
          <a:xfrm>
            <a:off x="13012937" y="4987253"/>
            <a:ext cx="7862965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Averia Libre" panose="02000603000000000004" pitchFamily="2" charset="0"/>
                <a:ea typeface="Arimo" panose="020B0604020202020204" pitchFamily="34" charset="0"/>
                <a:cs typeface="Arimo" panose="020B0604020202020204" pitchFamily="34" charset="0"/>
              </a:rPr>
              <a:t>NoSQL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5EC31-50FD-930C-80C1-B144B4AF6B45}"/>
              </a:ext>
            </a:extLst>
          </p:cNvPr>
          <p:cNvSpPr txBox="1"/>
          <p:nvPr/>
        </p:nvSpPr>
        <p:spPr>
          <a:xfrm>
            <a:off x="11084856" y="5611229"/>
            <a:ext cx="2207939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veria Libre" panose="02000603000000000004" pitchFamily="2" charset="0"/>
                <a:ea typeface="Arimo" panose="020B0604020202020204" pitchFamily="34" charset="0"/>
                <a:cs typeface="Arimo" panose="020B0604020202020204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76668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ink and blue background&#10;&#10;Description automatically generated">
            <a:extLst>
              <a:ext uri="{FF2B5EF4-FFF2-40B4-BE49-F238E27FC236}">
                <a16:creationId xmlns:a16="http://schemas.microsoft.com/office/drawing/2014/main" id="{BCE7A6CF-BF0C-B996-94D3-C279516715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2250" y="3118339"/>
            <a:ext cx="8023658" cy="8894356"/>
          </a:xfrm>
        </p:spPr>
      </p:pic>
      <p:pic>
        <p:nvPicPr>
          <p:cNvPr id="20" name="Picture Placeholder 19" descr="A pink and blue background&#10;&#10;Description automatically generated">
            <a:extLst>
              <a:ext uri="{FF2B5EF4-FFF2-40B4-BE49-F238E27FC236}">
                <a16:creationId xmlns:a16="http://schemas.microsoft.com/office/drawing/2014/main" id="{2074B258-2E82-F92E-DA63-1ED49673C1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51742" y="3118339"/>
            <a:ext cx="8023658" cy="8894356"/>
          </a:xfrm>
        </p:spPr>
      </p:pic>
      <p:sp>
        <p:nvSpPr>
          <p:cNvPr id="8" name="Graphic 48">
            <a:extLst>
              <a:ext uri="{FF2B5EF4-FFF2-40B4-BE49-F238E27FC236}">
                <a16:creationId xmlns:a16="http://schemas.microsoft.com/office/drawing/2014/main" id="{56734F18-DF75-29C3-769E-DC505D857F2D}"/>
              </a:ext>
            </a:extLst>
          </p:cNvPr>
          <p:cNvSpPr/>
          <p:nvPr/>
        </p:nvSpPr>
        <p:spPr>
          <a:xfrm>
            <a:off x="1110552" y="8565112"/>
            <a:ext cx="1346078" cy="2559309"/>
          </a:xfrm>
          <a:custGeom>
            <a:avLst/>
            <a:gdLst>
              <a:gd name="connsiteX0" fmla="*/ 198315 w 739433"/>
              <a:gd name="connsiteY0" fmla="*/ 1405890 h 1405890"/>
              <a:gd name="connsiteX1" fmla="*/ 344691 w 739433"/>
              <a:gd name="connsiteY1" fmla="*/ 772478 h 1405890"/>
              <a:gd name="connsiteX2" fmla="*/ 0 w 739433"/>
              <a:gd name="connsiteY2" fmla="*/ 857250 h 1405890"/>
              <a:gd name="connsiteX3" fmla="*/ 0 w 739433"/>
              <a:gd name="connsiteY3" fmla="*/ 113348 h 1405890"/>
              <a:gd name="connsiteX4" fmla="*/ 429683 w 739433"/>
              <a:gd name="connsiteY4" fmla="*/ 0 h 1405890"/>
              <a:gd name="connsiteX5" fmla="*/ 305972 w 739433"/>
              <a:gd name="connsiteY5" fmla="*/ 556260 h 1405890"/>
              <a:gd name="connsiteX6" fmla="*/ 739433 w 739433"/>
              <a:gd name="connsiteY6" fmla="*/ 526733 h 1405890"/>
              <a:gd name="connsiteX7" fmla="*/ 198315 w 739433"/>
              <a:gd name="connsiteY7" fmla="*/ 1405890 h 1405890"/>
              <a:gd name="connsiteX8" fmla="*/ 382465 w 739433"/>
              <a:gd name="connsiteY8" fmla="*/ 733425 h 1405890"/>
              <a:gd name="connsiteX9" fmla="*/ 264421 w 739433"/>
              <a:gd name="connsiteY9" fmla="*/ 1243965 h 1405890"/>
              <a:gd name="connsiteX10" fmla="*/ 686549 w 739433"/>
              <a:gd name="connsiteY10" fmla="*/ 560070 h 1405890"/>
              <a:gd name="connsiteX11" fmla="*/ 270087 w 739433"/>
              <a:gd name="connsiteY11" fmla="*/ 587693 h 1405890"/>
              <a:gd name="connsiteX12" fmla="*/ 391909 w 739433"/>
              <a:gd name="connsiteY12" fmla="*/ 40005 h 1405890"/>
              <a:gd name="connsiteX13" fmla="*/ 28331 w 739433"/>
              <a:gd name="connsiteY13" fmla="*/ 135255 h 1405890"/>
              <a:gd name="connsiteX14" fmla="*/ 28331 w 739433"/>
              <a:gd name="connsiteY14" fmla="*/ 820103 h 1405890"/>
              <a:gd name="connsiteX15" fmla="*/ 382465 w 739433"/>
              <a:gd name="connsiteY15" fmla="*/ 733425 h 140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9433" h="1405890">
                <a:moveTo>
                  <a:pt x="198315" y="1405890"/>
                </a:moveTo>
                <a:lnTo>
                  <a:pt x="344691" y="772478"/>
                </a:lnTo>
                <a:lnTo>
                  <a:pt x="0" y="857250"/>
                </a:lnTo>
                <a:lnTo>
                  <a:pt x="0" y="113348"/>
                </a:lnTo>
                <a:lnTo>
                  <a:pt x="429683" y="0"/>
                </a:lnTo>
                <a:lnTo>
                  <a:pt x="305972" y="556260"/>
                </a:lnTo>
                <a:lnTo>
                  <a:pt x="739433" y="526733"/>
                </a:lnTo>
                <a:lnTo>
                  <a:pt x="198315" y="1405890"/>
                </a:lnTo>
                <a:close/>
                <a:moveTo>
                  <a:pt x="382465" y="733425"/>
                </a:moveTo>
                <a:lnTo>
                  <a:pt x="264421" y="1243965"/>
                </a:lnTo>
                <a:lnTo>
                  <a:pt x="686549" y="560070"/>
                </a:lnTo>
                <a:lnTo>
                  <a:pt x="270087" y="587693"/>
                </a:lnTo>
                <a:lnTo>
                  <a:pt x="391909" y="40005"/>
                </a:lnTo>
                <a:lnTo>
                  <a:pt x="28331" y="135255"/>
                </a:lnTo>
                <a:lnTo>
                  <a:pt x="28331" y="820103"/>
                </a:lnTo>
                <a:lnTo>
                  <a:pt x="382465" y="733425"/>
                </a:lnTo>
                <a:close/>
              </a:path>
            </a:pathLst>
          </a:custGeom>
          <a:solidFill>
            <a:schemeClr val="accent4"/>
          </a:solidFill>
          <a:ln w="94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9" name="Graphic 50">
            <a:extLst>
              <a:ext uri="{FF2B5EF4-FFF2-40B4-BE49-F238E27FC236}">
                <a16:creationId xmlns:a16="http://schemas.microsoft.com/office/drawing/2014/main" id="{E6B911AA-4C9D-DEAF-B495-C24605D570FA}"/>
              </a:ext>
            </a:extLst>
          </p:cNvPr>
          <p:cNvSpPr/>
          <p:nvPr/>
        </p:nvSpPr>
        <p:spPr>
          <a:xfrm>
            <a:off x="1520297" y="11543576"/>
            <a:ext cx="1294682" cy="1294682"/>
          </a:xfrm>
          <a:custGeom>
            <a:avLst/>
            <a:gdLst>
              <a:gd name="connsiteX0" fmla="*/ 355600 w 711200"/>
              <a:gd name="connsiteY0" fmla="*/ 711200 h 711200"/>
              <a:gd name="connsiteX1" fmla="*/ 241808 w 711200"/>
              <a:gd name="connsiteY1" fmla="*/ 597408 h 711200"/>
              <a:gd name="connsiteX2" fmla="*/ 241808 w 711200"/>
              <a:gd name="connsiteY2" fmla="*/ 469392 h 711200"/>
              <a:gd name="connsiteX3" fmla="*/ 113792 w 711200"/>
              <a:gd name="connsiteY3" fmla="*/ 469392 h 711200"/>
              <a:gd name="connsiteX4" fmla="*/ 0 w 711200"/>
              <a:gd name="connsiteY4" fmla="*/ 355600 h 711200"/>
              <a:gd name="connsiteX5" fmla="*/ 113792 w 711200"/>
              <a:gd name="connsiteY5" fmla="*/ 241808 h 711200"/>
              <a:gd name="connsiteX6" fmla="*/ 241808 w 711200"/>
              <a:gd name="connsiteY6" fmla="*/ 241808 h 711200"/>
              <a:gd name="connsiteX7" fmla="*/ 241808 w 711200"/>
              <a:gd name="connsiteY7" fmla="*/ 113792 h 711200"/>
              <a:gd name="connsiteX8" fmla="*/ 355600 w 711200"/>
              <a:gd name="connsiteY8" fmla="*/ 0 h 711200"/>
              <a:gd name="connsiteX9" fmla="*/ 469392 w 711200"/>
              <a:gd name="connsiteY9" fmla="*/ 113792 h 711200"/>
              <a:gd name="connsiteX10" fmla="*/ 469392 w 711200"/>
              <a:gd name="connsiteY10" fmla="*/ 241808 h 711200"/>
              <a:gd name="connsiteX11" fmla="*/ 597408 w 711200"/>
              <a:gd name="connsiteY11" fmla="*/ 241808 h 711200"/>
              <a:gd name="connsiteX12" fmla="*/ 711200 w 711200"/>
              <a:gd name="connsiteY12" fmla="*/ 355600 h 711200"/>
              <a:gd name="connsiteX13" fmla="*/ 597408 w 711200"/>
              <a:gd name="connsiteY13" fmla="*/ 469392 h 711200"/>
              <a:gd name="connsiteX14" fmla="*/ 469392 w 711200"/>
              <a:gd name="connsiteY14" fmla="*/ 469392 h 711200"/>
              <a:gd name="connsiteX15" fmla="*/ 469392 w 711200"/>
              <a:gd name="connsiteY15" fmla="*/ 597408 h 711200"/>
              <a:gd name="connsiteX16" fmla="*/ 355600 w 711200"/>
              <a:gd name="connsiteY16" fmla="*/ 711200 h 711200"/>
              <a:gd name="connsiteX17" fmla="*/ 113792 w 711200"/>
              <a:gd name="connsiteY17" fmla="*/ 270256 h 711200"/>
              <a:gd name="connsiteX18" fmla="*/ 28448 w 711200"/>
              <a:gd name="connsiteY18" fmla="*/ 355600 h 711200"/>
              <a:gd name="connsiteX19" fmla="*/ 113792 w 711200"/>
              <a:gd name="connsiteY19" fmla="*/ 440944 h 711200"/>
              <a:gd name="connsiteX20" fmla="*/ 270256 w 711200"/>
              <a:gd name="connsiteY20" fmla="*/ 440944 h 711200"/>
              <a:gd name="connsiteX21" fmla="*/ 270256 w 711200"/>
              <a:gd name="connsiteY21" fmla="*/ 597408 h 711200"/>
              <a:gd name="connsiteX22" fmla="*/ 355600 w 711200"/>
              <a:gd name="connsiteY22" fmla="*/ 682752 h 711200"/>
              <a:gd name="connsiteX23" fmla="*/ 440944 w 711200"/>
              <a:gd name="connsiteY23" fmla="*/ 597408 h 711200"/>
              <a:gd name="connsiteX24" fmla="*/ 440944 w 711200"/>
              <a:gd name="connsiteY24" fmla="*/ 440944 h 711200"/>
              <a:gd name="connsiteX25" fmla="*/ 597408 w 711200"/>
              <a:gd name="connsiteY25" fmla="*/ 440944 h 711200"/>
              <a:gd name="connsiteX26" fmla="*/ 682752 w 711200"/>
              <a:gd name="connsiteY26" fmla="*/ 355600 h 711200"/>
              <a:gd name="connsiteX27" fmla="*/ 597408 w 711200"/>
              <a:gd name="connsiteY27" fmla="*/ 270256 h 711200"/>
              <a:gd name="connsiteX28" fmla="*/ 440944 w 711200"/>
              <a:gd name="connsiteY28" fmla="*/ 270256 h 711200"/>
              <a:gd name="connsiteX29" fmla="*/ 440944 w 711200"/>
              <a:gd name="connsiteY29" fmla="*/ 113792 h 711200"/>
              <a:gd name="connsiteX30" fmla="*/ 355600 w 711200"/>
              <a:gd name="connsiteY30" fmla="*/ 28448 h 711200"/>
              <a:gd name="connsiteX31" fmla="*/ 270256 w 711200"/>
              <a:gd name="connsiteY31" fmla="*/ 113792 h 711200"/>
              <a:gd name="connsiteX32" fmla="*/ 270256 w 711200"/>
              <a:gd name="connsiteY32" fmla="*/ 270256 h 711200"/>
              <a:gd name="connsiteX33" fmla="*/ 113792 w 711200"/>
              <a:gd name="connsiteY33" fmla="*/ 270256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11200" h="711200">
                <a:moveTo>
                  <a:pt x="355600" y="711200"/>
                </a:moveTo>
                <a:cubicBezTo>
                  <a:pt x="293014" y="711200"/>
                  <a:pt x="241808" y="659994"/>
                  <a:pt x="241808" y="597408"/>
                </a:cubicBezTo>
                <a:lnTo>
                  <a:pt x="241808" y="469392"/>
                </a:lnTo>
                <a:lnTo>
                  <a:pt x="113792" y="469392"/>
                </a:lnTo>
                <a:cubicBezTo>
                  <a:pt x="51206" y="469392"/>
                  <a:pt x="0" y="418186"/>
                  <a:pt x="0" y="355600"/>
                </a:cubicBezTo>
                <a:cubicBezTo>
                  <a:pt x="0" y="293014"/>
                  <a:pt x="51206" y="241808"/>
                  <a:pt x="113792" y="241808"/>
                </a:cubicBezTo>
                <a:lnTo>
                  <a:pt x="241808" y="241808"/>
                </a:lnTo>
                <a:lnTo>
                  <a:pt x="241808" y="113792"/>
                </a:lnTo>
                <a:cubicBezTo>
                  <a:pt x="241808" y="51206"/>
                  <a:pt x="293014" y="0"/>
                  <a:pt x="355600" y="0"/>
                </a:cubicBezTo>
                <a:cubicBezTo>
                  <a:pt x="418186" y="0"/>
                  <a:pt x="469392" y="51206"/>
                  <a:pt x="469392" y="113792"/>
                </a:cubicBezTo>
                <a:lnTo>
                  <a:pt x="469392" y="241808"/>
                </a:lnTo>
                <a:lnTo>
                  <a:pt x="597408" y="241808"/>
                </a:lnTo>
                <a:cubicBezTo>
                  <a:pt x="659994" y="241808"/>
                  <a:pt x="711200" y="293014"/>
                  <a:pt x="711200" y="355600"/>
                </a:cubicBezTo>
                <a:cubicBezTo>
                  <a:pt x="711200" y="418186"/>
                  <a:pt x="659994" y="469392"/>
                  <a:pt x="597408" y="469392"/>
                </a:cubicBezTo>
                <a:lnTo>
                  <a:pt x="469392" y="469392"/>
                </a:lnTo>
                <a:lnTo>
                  <a:pt x="469392" y="597408"/>
                </a:lnTo>
                <a:cubicBezTo>
                  <a:pt x="469392" y="659994"/>
                  <a:pt x="418186" y="711200"/>
                  <a:pt x="355600" y="711200"/>
                </a:cubicBezTo>
                <a:close/>
                <a:moveTo>
                  <a:pt x="113792" y="270256"/>
                </a:moveTo>
                <a:cubicBezTo>
                  <a:pt x="66379" y="270256"/>
                  <a:pt x="28448" y="308187"/>
                  <a:pt x="28448" y="355600"/>
                </a:cubicBezTo>
                <a:cubicBezTo>
                  <a:pt x="28448" y="403013"/>
                  <a:pt x="66379" y="440944"/>
                  <a:pt x="113792" y="440944"/>
                </a:cubicBezTo>
                <a:lnTo>
                  <a:pt x="270256" y="440944"/>
                </a:lnTo>
                <a:lnTo>
                  <a:pt x="270256" y="597408"/>
                </a:lnTo>
                <a:cubicBezTo>
                  <a:pt x="270256" y="644821"/>
                  <a:pt x="308187" y="682752"/>
                  <a:pt x="355600" y="682752"/>
                </a:cubicBezTo>
                <a:cubicBezTo>
                  <a:pt x="403013" y="682752"/>
                  <a:pt x="440944" y="644821"/>
                  <a:pt x="440944" y="597408"/>
                </a:cubicBezTo>
                <a:lnTo>
                  <a:pt x="440944" y="440944"/>
                </a:lnTo>
                <a:lnTo>
                  <a:pt x="597408" y="440944"/>
                </a:lnTo>
                <a:cubicBezTo>
                  <a:pt x="644821" y="440944"/>
                  <a:pt x="682752" y="403013"/>
                  <a:pt x="682752" y="355600"/>
                </a:cubicBezTo>
                <a:cubicBezTo>
                  <a:pt x="682752" y="308187"/>
                  <a:pt x="644821" y="270256"/>
                  <a:pt x="597408" y="270256"/>
                </a:cubicBezTo>
                <a:lnTo>
                  <a:pt x="440944" y="270256"/>
                </a:lnTo>
                <a:lnTo>
                  <a:pt x="440944" y="113792"/>
                </a:lnTo>
                <a:cubicBezTo>
                  <a:pt x="440944" y="66379"/>
                  <a:pt x="403013" y="28448"/>
                  <a:pt x="355600" y="28448"/>
                </a:cubicBezTo>
                <a:cubicBezTo>
                  <a:pt x="308187" y="28448"/>
                  <a:pt x="270256" y="66379"/>
                  <a:pt x="270256" y="113792"/>
                </a:cubicBezTo>
                <a:lnTo>
                  <a:pt x="270256" y="270256"/>
                </a:lnTo>
                <a:lnTo>
                  <a:pt x="113792" y="270256"/>
                </a:lnTo>
                <a:close/>
              </a:path>
            </a:pathLst>
          </a:custGeom>
          <a:solidFill>
            <a:schemeClr val="accent1"/>
          </a:solidFill>
          <a:ln w="93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7CFC0BB-019F-32CA-FC62-85FFDB3D732D}"/>
              </a:ext>
            </a:extLst>
          </p:cNvPr>
          <p:cNvSpPr/>
          <p:nvPr/>
        </p:nvSpPr>
        <p:spPr>
          <a:xfrm>
            <a:off x="22155106" y="2263273"/>
            <a:ext cx="1287053" cy="1239418"/>
          </a:xfrm>
          <a:custGeom>
            <a:avLst/>
            <a:gdLst>
              <a:gd name="connsiteX0" fmla="*/ 353294 w 707009"/>
              <a:gd name="connsiteY0" fmla="*/ 680843 h 680842"/>
              <a:gd name="connsiteX1" fmla="*/ 304004 w 707009"/>
              <a:gd name="connsiteY1" fmla="*/ 660010 h 680842"/>
              <a:gd name="connsiteX2" fmla="*/ 18686 w 707009"/>
              <a:gd name="connsiteY2" fmla="*/ 359833 h 680842"/>
              <a:gd name="connsiteX3" fmla="*/ 5415 w 707009"/>
              <a:gd name="connsiteY3" fmla="*/ 286920 h 680842"/>
              <a:gd name="connsiteX4" fmla="*/ 67977 w 707009"/>
              <a:gd name="connsiteY4" fmla="*/ 246202 h 680842"/>
              <a:gd name="connsiteX5" fmla="*/ 140017 w 707009"/>
              <a:gd name="connsiteY5" fmla="*/ 246202 h 680842"/>
              <a:gd name="connsiteX6" fmla="*/ 140017 w 707009"/>
              <a:gd name="connsiteY6" fmla="*/ 0 h 680842"/>
              <a:gd name="connsiteX7" fmla="*/ 566572 w 707009"/>
              <a:gd name="connsiteY7" fmla="*/ 0 h 680842"/>
              <a:gd name="connsiteX8" fmla="*/ 566572 w 707009"/>
              <a:gd name="connsiteY8" fmla="*/ 246202 h 680842"/>
              <a:gd name="connsiteX9" fmla="*/ 638612 w 707009"/>
              <a:gd name="connsiteY9" fmla="*/ 246202 h 680842"/>
              <a:gd name="connsiteX10" fmla="*/ 701173 w 707009"/>
              <a:gd name="connsiteY10" fmla="*/ 286920 h 680842"/>
              <a:gd name="connsiteX11" fmla="*/ 687902 w 707009"/>
              <a:gd name="connsiteY11" fmla="*/ 359833 h 680842"/>
              <a:gd name="connsiteX12" fmla="*/ 402585 w 707009"/>
              <a:gd name="connsiteY12" fmla="*/ 659063 h 680842"/>
              <a:gd name="connsiteX13" fmla="*/ 353294 w 707009"/>
              <a:gd name="connsiteY13" fmla="*/ 680843 h 680842"/>
              <a:gd name="connsiteX14" fmla="*/ 39540 w 707009"/>
              <a:gd name="connsiteY14" fmla="*/ 339948 h 680842"/>
              <a:gd name="connsiteX15" fmla="*/ 324857 w 707009"/>
              <a:gd name="connsiteY15" fmla="*/ 640125 h 680842"/>
              <a:gd name="connsiteX16" fmla="*/ 353294 w 707009"/>
              <a:gd name="connsiteY16" fmla="*/ 652435 h 680842"/>
              <a:gd name="connsiteX17" fmla="*/ 381731 w 707009"/>
              <a:gd name="connsiteY17" fmla="*/ 640125 h 680842"/>
              <a:gd name="connsiteX18" fmla="*/ 667049 w 707009"/>
              <a:gd name="connsiteY18" fmla="*/ 339948 h 680842"/>
              <a:gd name="connsiteX19" fmla="*/ 674632 w 707009"/>
              <a:gd name="connsiteY19" fmla="*/ 297336 h 680842"/>
              <a:gd name="connsiteX20" fmla="*/ 638612 w 707009"/>
              <a:gd name="connsiteY20" fmla="*/ 273663 h 680842"/>
              <a:gd name="connsiteX21" fmla="*/ 538135 w 707009"/>
              <a:gd name="connsiteY21" fmla="*/ 273663 h 680842"/>
              <a:gd name="connsiteX22" fmla="*/ 538135 w 707009"/>
              <a:gd name="connsiteY22" fmla="*/ 27461 h 680842"/>
              <a:gd name="connsiteX23" fmla="*/ 168454 w 707009"/>
              <a:gd name="connsiteY23" fmla="*/ 27461 h 680842"/>
              <a:gd name="connsiteX24" fmla="*/ 168454 w 707009"/>
              <a:gd name="connsiteY24" fmla="*/ 273663 h 680842"/>
              <a:gd name="connsiteX25" fmla="*/ 67977 w 707009"/>
              <a:gd name="connsiteY25" fmla="*/ 273663 h 680842"/>
              <a:gd name="connsiteX26" fmla="*/ 31957 w 707009"/>
              <a:gd name="connsiteY26" fmla="*/ 297336 h 680842"/>
              <a:gd name="connsiteX27" fmla="*/ 39540 w 707009"/>
              <a:gd name="connsiteY27" fmla="*/ 339948 h 680842"/>
              <a:gd name="connsiteX28" fmla="*/ 39540 w 707009"/>
              <a:gd name="connsiteY28" fmla="*/ 339948 h 68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7009" h="680842">
                <a:moveTo>
                  <a:pt x="353294" y="680843"/>
                </a:moveTo>
                <a:cubicBezTo>
                  <a:pt x="334336" y="680843"/>
                  <a:pt x="317274" y="673267"/>
                  <a:pt x="304004" y="660010"/>
                </a:cubicBezTo>
                <a:lnTo>
                  <a:pt x="18686" y="359833"/>
                </a:lnTo>
                <a:cubicBezTo>
                  <a:pt x="-272" y="339948"/>
                  <a:pt x="-5011" y="311540"/>
                  <a:pt x="5415" y="286920"/>
                </a:cubicBezTo>
                <a:cubicBezTo>
                  <a:pt x="15842" y="261353"/>
                  <a:pt x="40488" y="246202"/>
                  <a:pt x="67977" y="246202"/>
                </a:cubicBezTo>
                <a:lnTo>
                  <a:pt x="140017" y="246202"/>
                </a:lnTo>
                <a:lnTo>
                  <a:pt x="140017" y="0"/>
                </a:lnTo>
                <a:lnTo>
                  <a:pt x="566572" y="0"/>
                </a:lnTo>
                <a:lnTo>
                  <a:pt x="566572" y="246202"/>
                </a:lnTo>
                <a:lnTo>
                  <a:pt x="638612" y="246202"/>
                </a:lnTo>
                <a:cubicBezTo>
                  <a:pt x="666101" y="246202"/>
                  <a:pt x="689798" y="262300"/>
                  <a:pt x="701173" y="286920"/>
                </a:cubicBezTo>
                <a:cubicBezTo>
                  <a:pt x="712548" y="311540"/>
                  <a:pt x="706860" y="339948"/>
                  <a:pt x="687902" y="359833"/>
                </a:cubicBezTo>
                <a:lnTo>
                  <a:pt x="402585" y="659063"/>
                </a:lnTo>
                <a:cubicBezTo>
                  <a:pt x="389314" y="673267"/>
                  <a:pt x="372252" y="680843"/>
                  <a:pt x="353294" y="680843"/>
                </a:cubicBezTo>
                <a:close/>
                <a:moveTo>
                  <a:pt x="39540" y="339948"/>
                </a:moveTo>
                <a:lnTo>
                  <a:pt x="324857" y="640125"/>
                </a:lnTo>
                <a:cubicBezTo>
                  <a:pt x="332441" y="647700"/>
                  <a:pt x="342867" y="652435"/>
                  <a:pt x="353294" y="652435"/>
                </a:cubicBezTo>
                <a:cubicBezTo>
                  <a:pt x="363721" y="652435"/>
                  <a:pt x="374148" y="647700"/>
                  <a:pt x="381731" y="640125"/>
                </a:cubicBezTo>
                <a:lnTo>
                  <a:pt x="667049" y="339948"/>
                </a:lnTo>
                <a:cubicBezTo>
                  <a:pt x="680319" y="325744"/>
                  <a:pt x="679371" y="308699"/>
                  <a:pt x="674632" y="297336"/>
                </a:cubicBezTo>
                <a:cubicBezTo>
                  <a:pt x="669892" y="285973"/>
                  <a:pt x="657570" y="273663"/>
                  <a:pt x="638612" y="273663"/>
                </a:cubicBezTo>
                <a:lnTo>
                  <a:pt x="538135" y="273663"/>
                </a:lnTo>
                <a:lnTo>
                  <a:pt x="538135" y="27461"/>
                </a:lnTo>
                <a:lnTo>
                  <a:pt x="168454" y="27461"/>
                </a:lnTo>
                <a:lnTo>
                  <a:pt x="168454" y="273663"/>
                </a:lnTo>
                <a:lnTo>
                  <a:pt x="67977" y="273663"/>
                </a:lnTo>
                <a:cubicBezTo>
                  <a:pt x="49019" y="273663"/>
                  <a:pt x="36696" y="285973"/>
                  <a:pt x="31957" y="297336"/>
                </a:cubicBezTo>
                <a:cubicBezTo>
                  <a:pt x="26269" y="308699"/>
                  <a:pt x="26269" y="325744"/>
                  <a:pt x="39540" y="339948"/>
                </a:cubicBezTo>
                <a:lnTo>
                  <a:pt x="39540" y="339948"/>
                </a:lnTo>
                <a:close/>
              </a:path>
            </a:pathLst>
          </a:custGeom>
          <a:solidFill>
            <a:schemeClr val="accent2"/>
          </a:solidFill>
          <a:ln w="94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15" name="Graphic 50">
            <a:extLst>
              <a:ext uri="{FF2B5EF4-FFF2-40B4-BE49-F238E27FC236}">
                <a16:creationId xmlns:a16="http://schemas.microsoft.com/office/drawing/2014/main" id="{12F3EB5B-D324-A6BE-ECEC-51314DD2BD28}"/>
              </a:ext>
            </a:extLst>
          </p:cNvPr>
          <p:cNvSpPr/>
          <p:nvPr/>
        </p:nvSpPr>
        <p:spPr>
          <a:xfrm>
            <a:off x="20681404" y="1234165"/>
            <a:ext cx="1294682" cy="1294682"/>
          </a:xfrm>
          <a:custGeom>
            <a:avLst/>
            <a:gdLst>
              <a:gd name="connsiteX0" fmla="*/ 355600 w 711200"/>
              <a:gd name="connsiteY0" fmla="*/ 711200 h 711200"/>
              <a:gd name="connsiteX1" fmla="*/ 241808 w 711200"/>
              <a:gd name="connsiteY1" fmla="*/ 597408 h 711200"/>
              <a:gd name="connsiteX2" fmla="*/ 241808 w 711200"/>
              <a:gd name="connsiteY2" fmla="*/ 469392 h 711200"/>
              <a:gd name="connsiteX3" fmla="*/ 113792 w 711200"/>
              <a:gd name="connsiteY3" fmla="*/ 469392 h 711200"/>
              <a:gd name="connsiteX4" fmla="*/ 0 w 711200"/>
              <a:gd name="connsiteY4" fmla="*/ 355600 h 711200"/>
              <a:gd name="connsiteX5" fmla="*/ 113792 w 711200"/>
              <a:gd name="connsiteY5" fmla="*/ 241808 h 711200"/>
              <a:gd name="connsiteX6" fmla="*/ 241808 w 711200"/>
              <a:gd name="connsiteY6" fmla="*/ 241808 h 711200"/>
              <a:gd name="connsiteX7" fmla="*/ 241808 w 711200"/>
              <a:gd name="connsiteY7" fmla="*/ 113792 h 711200"/>
              <a:gd name="connsiteX8" fmla="*/ 355600 w 711200"/>
              <a:gd name="connsiteY8" fmla="*/ 0 h 711200"/>
              <a:gd name="connsiteX9" fmla="*/ 469392 w 711200"/>
              <a:gd name="connsiteY9" fmla="*/ 113792 h 711200"/>
              <a:gd name="connsiteX10" fmla="*/ 469392 w 711200"/>
              <a:gd name="connsiteY10" fmla="*/ 241808 h 711200"/>
              <a:gd name="connsiteX11" fmla="*/ 597408 w 711200"/>
              <a:gd name="connsiteY11" fmla="*/ 241808 h 711200"/>
              <a:gd name="connsiteX12" fmla="*/ 711200 w 711200"/>
              <a:gd name="connsiteY12" fmla="*/ 355600 h 711200"/>
              <a:gd name="connsiteX13" fmla="*/ 597408 w 711200"/>
              <a:gd name="connsiteY13" fmla="*/ 469392 h 711200"/>
              <a:gd name="connsiteX14" fmla="*/ 469392 w 711200"/>
              <a:gd name="connsiteY14" fmla="*/ 469392 h 711200"/>
              <a:gd name="connsiteX15" fmla="*/ 469392 w 711200"/>
              <a:gd name="connsiteY15" fmla="*/ 597408 h 711200"/>
              <a:gd name="connsiteX16" fmla="*/ 355600 w 711200"/>
              <a:gd name="connsiteY16" fmla="*/ 711200 h 711200"/>
              <a:gd name="connsiteX17" fmla="*/ 113792 w 711200"/>
              <a:gd name="connsiteY17" fmla="*/ 270256 h 711200"/>
              <a:gd name="connsiteX18" fmla="*/ 28448 w 711200"/>
              <a:gd name="connsiteY18" fmla="*/ 355600 h 711200"/>
              <a:gd name="connsiteX19" fmla="*/ 113792 w 711200"/>
              <a:gd name="connsiteY19" fmla="*/ 440944 h 711200"/>
              <a:gd name="connsiteX20" fmla="*/ 270256 w 711200"/>
              <a:gd name="connsiteY20" fmla="*/ 440944 h 711200"/>
              <a:gd name="connsiteX21" fmla="*/ 270256 w 711200"/>
              <a:gd name="connsiteY21" fmla="*/ 597408 h 711200"/>
              <a:gd name="connsiteX22" fmla="*/ 355600 w 711200"/>
              <a:gd name="connsiteY22" fmla="*/ 682752 h 711200"/>
              <a:gd name="connsiteX23" fmla="*/ 440944 w 711200"/>
              <a:gd name="connsiteY23" fmla="*/ 597408 h 711200"/>
              <a:gd name="connsiteX24" fmla="*/ 440944 w 711200"/>
              <a:gd name="connsiteY24" fmla="*/ 440944 h 711200"/>
              <a:gd name="connsiteX25" fmla="*/ 597408 w 711200"/>
              <a:gd name="connsiteY25" fmla="*/ 440944 h 711200"/>
              <a:gd name="connsiteX26" fmla="*/ 682752 w 711200"/>
              <a:gd name="connsiteY26" fmla="*/ 355600 h 711200"/>
              <a:gd name="connsiteX27" fmla="*/ 597408 w 711200"/>
              <a:gd name="connsiteY27" fmla="*/ 270256 h 711200"/>
              <a:gd name="connsiteX28" fmla="*/ 440944 w 711200"/>
              <a:gd name="connsiteY28" fmla="*/ 270256 h 711200"/>
              <a:gd name="connsiteX29" fmla="*/ 440944 w 711200"/>
              <a:gd name="connsiteY29" fmla="*/ 113792 h 711200"/>
              <a:gd name="connsiteX30" fmla="*/ 355600 w 711200"/>
              <a:gd name="connsiteY30" fmla="*/ 28448 h 711200"/>
              <a:gd name="connsiteX31" fmla="*/ 270256 w 711200"/>
              <a:gd name="connsiteY31" fmla="*/ 113792 h 711200"/>
              <a:gd name="connsiteX32" fmla="*/ 270256 w 711200"/>
              <a:gd name="connsiteY32" fmla="*/ 270256 h 711200"/>
              <a:gd name="connsiteX33" fmla="*/ 113792 w 711200"/>
              <a:gd name="connsiteY33" fmla="*/ 270256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11200" h="711200">
                <a:moveTo>
                  <a:pt x="355600" y="711200"/>
                </a:moveTo>
                <a:cubicBezTo>
                  <a:pt x="293014" y="711200"/>
                  <a:pt x="241808" y="659994"/>
                  <a:pt x="241808" y="597408"/>
                </a:cubicBezTo>
                <a:lnTo>
                  <a:pt x="241808" y="469392"/>
                </a:lnTo>
                <a:lnTo>
                  <a:pt x="113792" y="469392"/>
                </a:lnTo>
                <a:cubicBezTo>
                  <a:pt x="51206" y="469392"/>
                  <a:pt x="0" y="418186"/>
                  <a:pt x="0" y="355600"/>
                </a:cubicBezTo>
                <a:cubicBezTo>
                  <a:pt x="0" y="293014"/>
                  <a:pt x="51206" y="241808"/>
                  <a:pt x="113792" y="241808"/>
                </a:cubicBezTo>
                <a:lnTo>
                  <a:pt x="241808" y="241808"/>
                </a:lnTo>
                <a:lnTo>
                  <a:pt x="241808" y="113792"/>
                </a:lnTo>
                <a:cubicBezTo>
                  <a:pt x="241808" y="51206"/>
                  <a:pt x="293014" y="0"/>
                  <a:pt x="355600" y="0"/>
                </a:cubicBezTo>
                <a:cubicBezTo>
                  <a:pt x="418186" y="0"/>
                  <a:pt x="469392" y="51206"/>
                  <a:pt x="469392" y="113792"/>
                </a:cubicBezTo>
                <a:lnTo>
                  <a:pt x="469392" y="241808"/>
                </a:lnTo>
                <a:lnTo>
                  <a:pt x="597408" y="241808"/>
                </a:lnTo>
                <a:cubicBezTo>
                  <a:pt x="659994" y="241808"/>
                  <a:pt x="711200" y="293014"/>
                  <a:pt x="711200" y="355600"/>
                </a:cubicBezTo>
                <a:cubicBezTo>
                  <a:pt x="711200" y="418186"/>
                  <a:pt x="659994" y="469392"/>
                  <a:pt x="597408" y="469392"/>
                </a:cubicBezTo>
                <a:lnTo>
                  <a:pt x="469392" y="469392"/>
                </a:lnTo>
                <a:lnTo>
                  <a:pt x="469392" y="597408"/>
                </a:lnTo>
                <a:cubicBezTo>
                  <a:pt x="469392" y="659994"/>
                  <a:pt x="418186" y="711200"/>
                  <a:pt x="355600" y="711200"/>
                </a:cubicBezTo>
                <a:close/>
                <a:moveTo>
                  <a:pt x="113792" y="270256"/>
                </a:moveTo>
                <a:cubicBezTo>
                  <a:pt x="66379" y="270256"/>
                  <a:pt x="28448" y="308187"/>
                  <a:pt x="28448" y="355600"/>
                </a:cubicBezTo>
                <a:cubicBezTo>
                  <a:pt x="28448" y="403013"/>
                  <a:pt x="66379" y="440944"/>
                  <a:pt x="113792" y="440944"/>
                </a:cubicBezTo>
                <a:lnTo>
                  <a:pt x="270256" y="440944"/>
                </a:lnTo>
                <a:lnTo>
                  <a:pt x="270256" y="597408"/>
                </a:lnTo>
                <a:cubicBezTo>
                  <a:pt x="270256" y="644821"/>
                  <a:pt x="308187" y="682752"/>
                  <a:pt x="355600" y="682752"/>
                </a:cubicBezTo>
                <a:cubicBezTo>
                  <a:pt x="403013" y="682752"/>
                  <a:pt x="440944" y="644821"/>
                  <a:pt x="440944" y="597408"/>
                </a:cubicBezTo>
                <a:lnTo>
                  <a:pt x="440944" y="440944"/>
                </a:lnTo>
                <a:lnTo>
                  <a:pt x="597408" y="440944"/>
                </a:lnTo>
                <a:cubicBezTo>
                  <a:pt x="644821" y="440944"/>
                  <a:pt x="682752" y="403013"/>
                  <a:pt x="682752" y="355600"/>
                </a:cubicBezTo>
                <a:cubicBezTo>
                  <a:pt x="682752" y="308187"/>
                  <a:pt x="644821" y="270256"/>
                  <a:pt x="597408" y="270256"/>
                </a:cubicBezTo>
                <a:lnTo>
                  <a:pt x="440944" y="270256"/>
                </a:lnTo>
                <a:lnTo>
                  <a:pt x="440944" y="113792"/>
                </a:lnTo>
                <a:cubicBezTo>
                  <a:pt x="440944" y="66379"/>
                  <a:pt x="403013" y="28448"/>
                  <a:pt x="355600" y="28448"/>
                </a:cubicBezTo>
                <a:cubicBezTo>
                  <a:pt x="308187" y="28448"/>
                  <a:pt x="270256" y="66379"/>
                  <a:pt x="270256" y="113792"/>
                </a:cubicBezTo>
                <a:lnTo>
                  <a:pt x="270256" y="270256"/>
                </a:lnTo>
                <a:lnTo>
                  <a:pt x="113792" y="270256"/>
                </a:lnTo>
                <a:close/>
              </a:path>
            </a:pathLst>
          </a:custGeom>
          <a:solidFill>
            <a:schemeClr val="accent1"/>
          </a:solidFill>
          <a:ln w="93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D180E-E32E-AD8A-4FCE-1538DD508853}"/>
              </a:ext>
            </a:extLst>
          </p:cNvPr>
          <p:cNvSpPr txBox="1"/>
          <p:nvPr/>
        </p:nvSpPr>
        <p:spPr>
          <a:xfrm>
            <a:off x="3475757" y="5586647"/>
            <a:ext cx="6876645" cy="12865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SQL is a good choice when working with related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411DF-8EBA-12DA-BEB0-EDB13AE99FD2}"/>
              </a:ext>
            </a:extLst>
          </p:cNvPr>
          <p:cNvSpPr txBox="1"/>
          <p:nvPr/>
        </p:nvSpPr>
        <p:spPr>
          <a:xfrm>
            <a:off x="3475757" y="9311155"/>
            <a:ext cx="6876645" cy="18900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Relational databases are efficient, flexible and easily accessed by any application.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D5059-6E12-C226-0BAA-24A1BD374793}"/>
              </a:ext>
            </a:extLst>
          </p:cNvPr>
          <p:cNvSpPr txBox="1"/>
          <p:nvPr/>
        </p:nvSpPr>
        <p:spPr>
          <a:xfrm>
            <a:off x="14025249" y="5586647"/>
            <a:ext cx="6876645" cy="18900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NoSQL is good when it’s more important that the availability of big data is fast.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436F0-ABC8-29AC-1155-0CCB2120CB7C}"/>
              </a:ext>
            </a:extLst>
          </p:cNvPr>
          <p:cNvSpPr txBox="1"/>
          <p:nvPr/>
        </p:nvSpPr>
        <p:spPr>
          <a:xfrm>
            <a:off x="14025249" y="9311155"/>
            <a:ext cx="6876645" cy="12865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NoSQL is easy-to-use, flexible and offers high performance.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3D52A-2C1D-3B40-89AD-E84502DD5E5C}"/>
              </a:ext>
            </a:extLst>
          </p:cNvPr>
          <p:cNvSpPr txBox="1"/>
          <p:nvPr/>
        </p:nvSpPr>
        <p:spPr>
          <a:xfrm>
            <a:off x="1520904" y="1277612"/>
            <a:ext cx="21335842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Averia Libre" panose="02000603000000000004" pitchFamily="2" charset="0"/>
                <a:ea typeface="Arimo" panose="020B0604020202020204" pitchFamily="34" charset="0"/>
                <a:cs typeface="Arimo" panose="020B0604020202020204" pitchFamily="34" charset="0"/>
              </a:rPr>
              <a:t>When to use SQL vs NoSQL</a:t>
            </a:r>
          </a:p>
        </p:txBody>
      </p:sp>
    </p:spTree>
    <p:extLst>
      <p:ext uri="{BB962C8B-B14F-4D97-AF65-F5344CB8AC3E}">
        <p14:creationId xmlns:p14="http://schemas.microsoft.com/office/powerpoint/2010/main" val="256176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nk and blue background&#10;&#10;Description automatically generated">
            <a:extLst>
              <a:ext uri="{FF2B5EF4-FFF2-40B4-BE49-F238E27FC236}">
                <a16:creationId xmlns:a16="http://schemas.microsoft.com/office/drawing/2014/main" id="{8F6AB3DE-9980-63F3-E456-3B0108F4DB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4377650" cy="13716000"/>
          </a:xfrm>
        </p:spPr>
      </p:pic>
      <p:grpSp>
        <p:nvGrpSpPr>
          <p:cNvPr id="7" name="Graphic 34">
            <a:extLst>
              <a:ext uri="{FF2B5EF4-FFF2-40B4-BE49-F238E27FC236}">
                <a16:creationId xmlns:a16="http://schemas.microsoft.com/office/drawing/2014/main" id="{0A6BF460-7CE8-C168-DD80-3B2F47D2FBEA}"/>
              </a:ext>
            </a:extLst>
          </p:cNvPr>
          <p:cNvGrpSpPr/>
          <p:nvPr/>
        </p:nvGrpSpPr>
        <p:grpSpPr>
          <a:xfrm>
            <a:off x="15179774" y="6857999"/>
            <a:ext cx="3375421" cy="1595233"/>
            <a:chOff x="21002467" y="1128929"/>
            <a:chExt cx="1854200" cy="876300"/>
          </a:xfrm>
          <a:solidFill>
            <a:schemeClr val="accent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E23F191-705F-EA96-82C6-A6B0E7BB3027}"/>
                </a:ext>
              </a:extLst>
            </p:cNvPr>
            <p:cNvSpPr/>
            <p:nvPr/>
          </p:nvSpPr>
          <p:spPr>
            <a:xfrm>
              <a:off x="21002467" y="1128929"/>
              <a:ext cx="1854200" cy="876300"/>
            </a:xfrm>
            <a:custGeom>
              <a:avLst/>
              <a:gdLst>
                <a:gd name="connsiteX0" fmla="*/ 1728685 w 1854200"/>
                <a:gd name="connsiteY0" fmla="*/ 0 h 876300"/>
                <a:gd name="connsiteX1" fmla="*/ 125515 w 1854200"/>
                <a:gd name="connsiteY1" fmla="*/ 0 h 876300"/>
                <a:gd name="connsiteX2" fmla="*/ 0 w 1854200"/>
                <a:gd name="connsiteY2" fmla="*/ 125730 h 876300"/>
                <a:gd name="connsiteX3" fmla="*/ 0 w 1854200"/>
                <a:gd name="connsiteY3" fmla="*/ 750570 h 876300"/>
                <a:gd name="connsiteX4" fmla="*/ 125515 w 1854200"/>
                <a:gd name="connsiteY4" fmla="*/ 876300 h 876300"/>
                <a:gd name="connsiteX5" fmla="*/ 1728685 w 1854200"/>
                <a:gd name="connsiteY5" fmla="*/ 876300 h 876300"/>
                <a:gd name="connsiteX6" fmla="*/ 1854200 w 1854200"/>
                <a:gd name="connsiteY6" fmla="*/ 750570 h 876300"/>
                <a:gd name="connsiteX7" fmla="*/ 1854200 w 1854200"/>
                <a:gd name="connsiteY7" fmla="*/ 125730 h 876300"/>
                <a:gd name="connsiteX8" fmla="*/ 1728685 w 1854200"/>
                <a:gd name="connsiteY8" fmla="*/ 0 h 876300"/>
                <a:gd name="connsiteX9" fmla="*/ 1825674 w 1854200"/>
                <a:gd name="connsiteY9" fmla="*/ 750570 h 876300"/>
                <a:gd name="connsiteX10" fmla="*/ 1728685 w 1854200"/>
                <a:gd name="connsiteY10" fmla="*/ 847725 h 876300"/>
                <a:gd name="connsiteX11" fmla="*/ 125515 w 1854200"/>
                <a:gd name="connsiteY11" fmla="*/ 847725 h 876300"/>
                <a:gd name="connsiteX12" fmla="*/ 28526 w 1854200"/>
                <a:gd name="connsiteY12" fmla="*/ 750570 h 876300"/>
                <a:gd name="connsiteX13" fmla="*/ 28526 w 1854200"/>
                <a:gd name="connsiteY13" fmla="*/ 125730 h 876300"/>
                <a:gd name="connsiteX14" fmla="*/ 125515 w 1854200"/>
                <a:gd name="connsiteY14" fmla="*/ 28575 h 876300"/>
                <a:gd name="connsiteX15" fmla="*/ 1728685 w 1854200"/>
                <a:gd name="connsiteY15" fmla="*/ 28575 h 876300"/>
                <a:gd name="connsiteX16" fmla="*/ 1825674 w 1854200"/>
                <a:gd name="connsiteY16" fmla="*/ 125730 h 876300"/>
                <a:gd name="connsiteX17" fmla="*/ 1825674 w 1854200"/>
                <a:gd name="connsiteY17" fmla="*/ 75057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4200" h="876300">
                  <a:moveTo>
                    <a:pt x="1728685" y="0"/>
                  </a:moveTo>
                  <a:lnTo>
                    <a:pt x="125515" y="0"/>
                  </a:lnTo>
                  <a:cubicBezTo>
                    <a:pt x="56101" y="0"/>
                    <a:pt x="0" y="56198"/>
                    <a:pt x="0" y="125730"/>
                  </a:cubicBezTo>
                  <a:lnTo>
                    <a:pt x="0" y="750570"/>
                  </a:lnTo>
                  <a:cubicBezTo>
                    <a:pt x="0" y="820103"/>
                    <a:pt x="56101" y="876300"/>
                    <a:pt x="125515" y="876300"/>
                  </a:cubicBezTo>
                  <a:lnTo>
                    <a:pt x="1728685" y="876300"/>
                  </a:lnTo>
                  <a:cubicBezTo>
                    <a:pt x="1798099" y="876300"/>
                    <a:pt x="1854200" y="820103"/>
                    <a:pt x="1854200" y="750570"/>
                  </a:cubicBezTo>
                  <a:lnTo>
                    <a:pt x="1854200" y="125730"/>
                  </a:lnTo>
                  <a:cubicBezTo>
                    <a:pt x="1854200" y="56198"/>
                    <a:pt x="1798099" y="0"/>
                    <a:pt x="1728685" y="0"/>
                  </a:cubicBezTo>
                  <a:close/>
                  <a:moveTo>
                    <a:pt x="1825674" y="750570"/>
                  </a:moveTo>
                  <a:cubicBezTo>
                    <a:pt x="1825674" y="803910"/>
                    <a:pt x="1781934" y="847725"/>
                    <a:pt x="1728685" y="847725"/>
                  </a:cubicBezTo>
                  <a:lnTo>
                    <a:pt x="125515" y="847725"/>
                  </a:lnTo>
                  <a:cubicBezTo>
                    <a:pt x="72266" y="847725"/>
                    <a:pt x="28526" y="803910"/>
                    <a:pt x="28526" y="750570"/>
                  </a:cubicBezTo>
                  <a:lnTo>
                    <a:pt x="28526" y="125730"/>
                  </a:lnTo>
                  <a:cubicBezTo>
                    <a:pt x="28526" y="72390"/>
                    <a:pt x="72266" y="28575"/>
                    <a:pt x="125515" y="28575"/>
                  </a:cubicBezTo>
                  <a:lnTo>
                    <a:pt x="1728685" y="28575"/>
                  </a:lnTo>
                  <a:cubicBezTo>
                    <a:pt x="1781934" y="28575"/>
                    <a:pt x="1825674" y="72390"/>
                    <a:pt x="1825674" y="125730"/>
                  </a:cubicBezTo>
                  <a:lnTo>
                    <a:pt x="1825674" y="750570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EC0F33-9901-E21E-332B-E285DC531284}"/>
                </a:ext>
              </a:extLst>
            </p:cNvPr>
            <p:cNvSpPr/>
            <p:nvPr/>
          </p:nvSpPr>
          <p:spPr>
            <a:xfrm>
              <a:off x="21188837" y="1633754"/>
              <a:ext cx="126465" cy="125729"/>
            </a:xfrm>
            <a:custGeom>
              <a:avLst/>
              <a:gdLst>
                <a:gd name="connsiteX0" fmla="*/ 125515 w 126465"/>
                <a:gd name="connsiteY0" fmla="*/ 50482 h 125729"/>
                <a:gd name="connsiteX1" fmla="*/ 113154 w 126465"/>
                <a:gd name="connsiteY1" fmla="*/ 16193 h 125729"/>
                <a:gd name="connsiteX2" fmla="*/ 77971 w 126465"/>
                <a:gd name="connsiteY2" fmla="*/ 952 h 125729"/>
                <a:gd name="connsiteX3" fmla="*/ 73217 w 126465"/>
                <a:gd name="connsiteY3" fmla="*/ 0 h 125729"/>
                <a:gd name="connsiteX4" fmla="*/ 58954 w 126465"/>
                <a:gd name="connsiteY4" fmla="*/ 0 h 125729"/>
                <a:gd name="connsiteX5" fmla="*/ 16165 w 126465"/>
                <a:gd name="connsiteY5" fmla="*/ 13335 h 125729"/>
                <a:gd name="connsiteX6" fmla="*/ 0 w 126465"/>
                <a:gd name="connsiteY6" fmla="*/ 58102 h 125729"/>
                <a:gd name="connsiteX7" fmla="*/ 0 w 126465"/>
                <a:gd name="connsiteY7" fmla="*/ 69532 h 125729"/>
                <a:gd name="connsiteX8" fmla="*/ 10460 w 126465"/>
                <a:gd name="connsiteY8" fmla="*/ 107633 h 125729"/>
                <a:gd name="connsiteX9" fmla="*/ 38986 w 126465"/>
                <a:gd name="connsiteY9" fmla="*/ 124777 h 125729"/>
                <a:gd name="connsiteX10" fmla="*/ 54200 w 126465"/>
                <a:gd name="connsiteY10" fmla="*/ 125730 h 125729"/>
                <a:gd name="connsiteX11" fmla="*/ 66561 w 126465"/>
                <a:gd name="connsiteY11" fmla="*/ 125730 h 125729"/>
                <a:gd name="connsiteX12" fmla="*/ 75119 w 126465"/>
                <a:gd name="connsiteY12" fmla="*/ 124777 h 125729"/>
                <a:gd name="connsiteX13" fmla="*/ 126466 w 126465"/>
                <a:gd name="connsiteY13" fmla="*/ 66675 h 125729"/>
                <a:gd name="connsiteX14" fmla="*/ 126466 w 126465"/>
                <a:gd name="connsiteY14" fmla="*/ 54293 h 125729"/>
                <a:gd name="connsiteX15" fmla="*/ 125515 w 126465"/>
                <a:gd name="connsiteY15" fmla="*/ 50482 h 125729"/>
                <a:gd name="connsiteX16" fmla="*/ 74168 w 126465"/>
                <a:gd name="connsiteY16" fmla="*/ 97155 h 125729"/>
                <a:gd name="connsiteX17" fmla="*/ 64659 w 126465"/>
                <a:gd name="connsiteY17" fmla="*/ 98107 h 125729"/>
                <a:gd name="connsiteX18" fmla="*/ 58003 w 126465"/>
                <a:gd name="connsiteY18" fmla="*/ 98107 h 125729"/>
                <a:gd name="connsiteX19" fmla="*/ 38986 w 126465"/>
                <a:gd name="connsiteY19" fmla="*/ 96202 h 125729"/>
                <a:gd name="connsiteX20" fmla="*/ 33281 w 126465"/>
                <a:gd name="connsiteY20" fmla="*/ 90488 h 125729"/>
                <a:gd name="connsiteX21" fmla="*/ 27575 w 126465"/>
                <a:gd name="connsiteY21" fmla="*/ 69532 h 125729"/>
                <a:gd name="connsiteX22" fmla="*/ 27575 w 126465"/>
                <a:gd name="connsiteY22" fmla="*/ 58102 h 125729"/>
                <a:gd name="connsiteX23" fmla="*/ 34231 w 126465"/>
                <a:gd name="connsiteY23" fmla="*/ 35243 h 125729"/>
                <a:gd name="connsiteX24" fmla="*/ 58003 w 126465"/>
                <a:gd name="connsiteY24" fmla="*/ 28575 h 125729"/>
                <a:gd name="connsiteX25" fmla="*/ 68463 w 126465"/>
                <a:gd name="connsiteY25" fmla="*/ 28575 h 125729"/>
                <a:gd name="connsiteX26" fmla="*/ 77971 w 126465"/>
                <a:gd name="connsiteY26" fmla="*/ 29527 h 125729"/>
                <a:gd name="connsiteX27" fmla="*/ 91284 w 126465"/>
                <a:gd name="connsiteY27" fmla="*/ 34290 h 125729"/>
                <a:gd name="connsiteX28" fmla="*/ 96038 w 126465"/>
                <a:gd name="connsiteY28" fmla="*/ 51435 h 125729"/>
                <a:gd name="connsiteX29" fmla="*/ 96989 w 126465"/>
                <a:gd name="connsiteY29" fmla="*/ 66675 h 125729"/>
                <a:gd name="connsiteX30" fmla="*/ 74168 w 126465"/>
                <a:gd name="connsiteY30" fmla="*/ 97155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6465" h="125729">
                  <a:moveTo>
                    <a:pt x="125515" y="50482"/>
                  </a:moveTo>
                  <a:cubicBezTo>
                    <a:pt x="125515" y="37148"/>
                    <a:pt x="120761" y="25718"/>
                    <a:pt x="113154" y="16193"/>
                  </a:cubicBezTo>
                  <a:cubicBezTo>
                    <a:pt x="107449" y="9525"/>
                    <a:pt x="96038" y="952"/>
                    <a:pt x="77971" y="952"/>
                  </a:cubicBezTo>
                  <a:cubicBezTo>
                    <a:pt x="77971" y="952"/>
                    <a:pt x="76070" y="952"/>
                    <a:pt x="73217" y="0"/>
                  </a:cubicBezTo>
                  <a:lnTo>
                    <a:pt x="58954" y="0"/>
                  </a:lnTo>
                  <a:cubicBezTo>
                    <a:pt x="40887" y="0"/>
                    <a:pt x="26624" y="4763"/>
                    <a:pt x="16165" y="13335"/>
                  </a:cubicBezTo>
                  <a:cubicBezTo>
                    <a:pt x="4754" y="22860"/>
                    <a:pt x="0" y="38100"/>
                    <a:pt x="0" y="58102"/>
                  </a:cubicBezTo>
                  <a:lnTo>
                    <a:pt x="0" y="69532"/>
                  </a:lnTo>
                  <a:cubicBezTo>
                    <a:pt x="0" y="84773"/>
                    <a:pt x="3803" y="97155"/>
                    <a:pt x="10460" y="107633"/>
                  </a:cubicBezTo>
                  <a:cubicBezTo>
                    <a:pt x="20919" y="121920"/>
                    <a:pt x="31379" y="124777"/>
                    <a:pt x="38986" y="124777"/>
                  </a:cubicBezTo>
                  <a:cubicBezTo>
                    <a:pt x="44691" y="124777"/>
                    <a:pt x="49445" y="124777"/>
                    <a:pt x="54200" y="125730"/>
                  </a:cubicBezTo>
                  <a:lnTo>
                    <a:pt x="66561" y="125730"/>
                  </a:lnTo>
                  <a:lnTo>
                    <a:pt x="75119" y="124777"/>
                  </a:lnTo>
                  <a:cubicBezTo>
                    <a:pt x="107449" y="124777"/>
                    <a:pt x="126466" y="102870"/>
                    <a:pt x="126466" y="66675"/>
                  </a:cubicBezTo>
                  <a:lnTo>
                    <a:pt x="126466" y="54293"/>
                  </a:lnTo>
                  <a:lnTo>
                    <a:pt x="125515" y="50482"/>
                  </a:lnTo>
                  <a:close/>
                  <a:moveTo>
                    <a:pt x="74168" y="97155"/>
                  </a:moveTo>
                  <a:lnTo>
                    <a:pt x="64659" y="98107"/>
                  </a:lnTo>
                  <a:lnTo>
                    <a:pt x="58003" y="98107"/>
                  </a:lnTo>
                  <a:cubicBezTo>
                    <a:pt x="52298" y="97155"/>
                    <a:pt x="45642" y="96202"/>
                    <a:pt x="38986" y="96202"/>
                  </a:cubicBezTo>
                  <a:cubicBezTo>
                    <a:pt x="38035" y="96202"/>
                    <a:pt x="36133" y="95250"/>
                    <a:pt x="33281" y="90488"/>
                  </a:cubicBezTo>
                  <a:cubicBezTo>
                    <a:pt x="29477" y="85725"/>
                    <a:pt x="27575" y="78105"/>
                    <a:pt x="27575" y="69532"/>
                  </a:cubicBezTo>
                  <a:lnTo>
                    <a:pt x="27575" y="58102"/>
                  </a:lnTo>
                  <a:cubicBezTo>
                    <a:pt x="27575" y="50482"/>
                    <a:pt x="28526" y="40005"/>
                    <a:pt x="34231" y="35243"/>
                  </a:cubicBezTo>
                  <a:cubicBezTo>
                    <a:pt x="38986" y="31432"/>
                    <a:pt x="47544" y="28575"/>
                    <a:pt x="58003" y="28575"/>
                  </a:cubicBezTo>
                  <a:lnTo>
                    <a:pt x="68463" y="28575"/>
                  </a:lnTo>
                  <a:cubicBezTo>
                    <a:pt x="72266" y="29527"/>
                    <a:pt x="75119" y="29527"/>
                    <a:pt x="77971" y="29527"/>
                  </a:cubicBezTo>
                  <a:cubicBezTo>
                    <a:pt x="86529" y="29527"/>
                    <a:pt x="89382" y="32385"/>
                    <a:pt x="91284" y="34290"/>
                  </a:cubicBezTo>
                  <a:cubicBezTo>
                    <a:pt x="95087" y="38100"/>
                    <a:pt x="96038" y="43815"/>
                    <a:pt x="96038" y="51435"/>
                  </a:cubicBezTo>
                  <a:lnTo>
                    <a:pt x="96989" y="66675"/>
                  </a:lnTo>
                  <a:cubicBezTo>
                    <a:pt x="97940" y="95250"/>
                    <a:pt x="85578" y="97155"/>
                    <a:pt x="74168" y="97155"/>
                  </a:cubicBez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2168E90-715D-3BAF-AB7F-4065BF49DDE5}"/>
                </a:ext>
              </a:extLst>
            </p:cNvPr>
            <p:cNvSpPr/>
            <p:nvPr/>
          </p:nvSpPr>
          <p:spPr>
            <a:xfrm>
              <a:off x="21359994" y="1383246"/>
              <a:ext cx="307131" cy="377190"/>
            </a:xfrm>
            <a:custGeom>
              <a:avLst/>
              <a:gdLst>
                <a:gd name="connsiteX0" fmla="*/ 268146 w 307131"/>
                <a:gd name="connsiteY0" fmla="*/ 267653 h 377190"/>
                <a:gd name="connsiteX1" fmla="*/ 228209 w 307131"/>
                <a:gd name="connsiteY1" fmla="*/ 275272 h 377190"/>
                <a:gd name="connsiteX2" fmla="*/ 190174 w 307131"/>
                <a:gd name="connsiteY2" fmla="*/ 281940 h 377190"/>
                <a:gd name="connsiteX3" fmla="*/ 135024 w 307131"/>
                <a:gd name="connsiteY3" fmla="*/ 259080 h 377190"/>
                <a:gd name="connsiteX4" fmla="*/ 115056 w 307131"/>
                <a:gd name="connsiteY4" fmla="*/ 186690 h 377190"/>
                <a:gd name="connsiteX5" fmla="*/ 130269 w 307131"/>
                <a:gd name="connsiteY5" fmla="*/ 113347 h 377190"/>
                <a:gd name="connsiteX6" fmla="*/ 172108 w 307131"/>
                <a:gd name="connsiteY6" fmla="*/ 92393 h 377190"/>
                <a:gd name="connsiteX7" fmla="*/ 209192 w 307131"/>
                <a:gd name="connsiteY7" fmla="*/ 105727 h 377190"/>
                <a:gd name="connsiteX8" fmla="*/ 259588 w 307131"/>
                <a:gd name="connsiteY8" fmla="*/ 121920 h 377190"/>
                <a:gd name="connsiteX9" fmla="*/ 291918 w 307131"/>
                <a:gd name="connsiteY9" fmla="*/ 108585 h 377190"/>
                <a:gd name="connsiteX10" fmla="*/ 304279 w 307131"/>
                <a:gd name="connsiteY10" fmla="*/ 71438 h 377190"/>
                <a:gd name="connsiteX11" fmla="*/ 267195 w 307131"/>
                <a:gd name="connsiteY11" fmla="*/ 17145 h 377190"/>
                <a:gd name="connsiteX12" fmla="*/ 188273 w 307131"/>
                <a:gd name="connsiteY12" fmla="*/ 0 h 377190"/>
                <a:gd name="connsiteX13" fmla="*/ 112203 w 307131"/>
                <a:gd name="connsiteY13" fmla="*/ 10477 h 377190"/>
                <a:gd name="connsiteX14" fmla="*/ 13312 w 307131"/>
                <a:gd name="connsiteY14" fmla="*/ 104775 h 377190"/>
                <a:gd name="connsiteX15" fmla="*/ 0 w 307131"/>
                <a:gd name="connsiteY15" fmla="*/ 177165 h 377190"/>
                <a:gd name="connsiteX16" fmla="*/ 0 w 307131"/>
                <a:gd name="connsiteY16" fmla="*/ 195263 h 377190"/>
                <a:gd name="connsiteX17" fmla="*/ 96038 w 307131"/>
                <a:gd name="connsiteY17" fmla="*/ 362903 h 377190"/>
                <a:gd name="connsiteX18" fmla="*/ 160697 w 307131"/>
                <a:gd name="connsiteY18" fmla="*/ 377190 h 377190"/>
                <a:gd name="connsiteX19" fmla="*/ 175911 w 307131"/>
                <a:gd name="connsiteY19" fmla="*/ 377190 h 377190"/>
                <a:gd name="connsiteX20" fmla="*/ 259588 w 307131"/>
                <a:gd name="connsiteY20" fmla="*/ 358140 h 377190"/>
                <a:gd name="connsiteX21" fmla="*/ 307132 w 307131"/>
                <a:gd name="connsiteY21" fmla="*/ 310515 h 377190"/>
                <a:gd name="connsiteX22" fmla="*/ 307132 w 307131"/>
                <a:gd name="connsiteY22" fmla="*/ 304800 h 377190"/>
                <a:gd name="connsiteX23" fmla="*/ 268146 w 307131"/>
                <a:gd name="connsiteY23" fmla="*/ 267653 h 377190"/>
                <a:gd name="connsiteX24" fmla="*/ 278605 w 307131"/>
                <a:gd name="connsiteY24" fmla="*/ 309563 h 377190"/>
                <a:gd name="connsiteX25" fmla="*/ 248178 w 307131"/>
                <a:gd name="connsiteY25" fmla="*/ 331470 h 377190"/>
                <a:gd name="connsiteX26" fmla="*/ 176862 w 307131"/>
                <a:gd name="connsiteY26" fmla="*/ 347663 h 377190"/>
                <a:gd name="connsiteX27" fmla="*/ 161648 w 307131"/>
                <a:gd name="connsiteY27" fmla="*/ 347663 h 377190"/>
                <a:gd name="connsiteX28" fmla="*/ 108399 w 307131"/>
                <a:gd name="connsiteY28" fmla="*/ 335280 h 377190"/>
                <a:gd name="connsiteX29" fmla="*/ 29477 w 307131"/>
                <a:gd name="connsiteY29" fmla="*/ 194310 h 377190"/>
                <a:gd name="connsiteX30" fmla="*/ 29477 w 307131"/>
                <a:gd name="connsiteY30" fmla="*/ 176213 h 377190"/>
                <a:gd name="connsiteX31" fmla="*/ 40888 w 307131"/>
                <a:gd name="connsiteY31" fmla="*/ 114300 h 377190"/>
                <a:gd name="connsiteX32" fmla="*/ 122662 w 307131"/>
                <a:gd name="connsiteY32" fmla="*/ 36195 h 377190"/>
                <a:gd name="connsiteX33" fmla="*/ 190174 w 307131"/>
                <a:gd name="connsiteY33" fmla="*/ 27622 h 377190"/>
                <a:gd name="connsiteX34" fmla="*/ 255785 w 307131"/>
                <a:gd name="connsiteY34" fmla="*/ 41910 h 377190"/>
                <a:gd name="connsiteX35" fmla="*/ 277655 w 307131"/>
                <a:gd name="connsiteY35" fmla="*/ 70485 h 377190"/>
                <a:gd name="connsiteX36" fmla="*/ 272900 w 307131"/>
                <a:gd name="connsiteY36" fmla="*/ 87630 h 377190"/>
                <a:gd name="connsiteX37" fmla="*/ 260539 w 307131"/>
                <a:gd name="connsiteY37" fmla="*/ 92393 h 377190"/>
                <a:gd name="connsiteX38" fmla="*/ 222504 w 307131"/>
                <a:gd name="connsiteY38" fmla="*/ 79057 h 377190"/>
                <a:gd name="connsiteX39" fmla="*/ 173059 w 307131"/>
                <a:gd name="connsiteY39" fmla="*/ 62865 h 377190"/>
                <a:gd name="connsiteX40" fmla="*/ 106498 w 307131"/>
                <a:gd name="connsiteY40" fmla="*/ 97155 h 377190"/>
                <a:gd name="connsiteX41" fmla="*/ 87480 w 307131"/>
                <a:gd name="connsiteY41" fmla="*/ 185738 h 377190"/>
                <a:gd name="connsiteX42" fmla="*/ 114105 w 307131"/>
                <a:gd name="connsiteY42" fmla="*/ 277178 h 377190"/>
                <a:gd name="connsiteX43" fmla="*/ 191125 w 307131"/>
                <a:gd name="connsiteY43" fmla="*/ 310515 h 377190"/>
                <a:gd name="connsiteX44" fmla="*/ 237718 w 307131"/>
                <a:gd name="connsiteY44" fmla="*/ 302895 h 377190"/>
                <a:gd name="connsiteX45" fmla="*/ 269097 w 307131"/>
                <a:gd name="connsiteY45" fmla="*/ 296228 h 377190"/>
                <a:gd name="connsiteX46" fmla="*/ 278605 w 307131"/>
                <a:gd name="connsiteY46" fmla="*/ 304800 h 377190"/>
                <a:gd name="connsiteX47" fmla="*/ 278605 w 307131"/>
                <a:gd name="connsiteY47" fmla="*/ 309563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7131" h="377190">
                  <a:moveTo>
                    <a:pt x="268146" y="267653"/>
                  </a:moveTo>
                  <a:cubicBezTo>
                    <a:pt x="258637" y="267653"/>
                    <a:pt x="246276" y="270510"/>
                    <a:pt x="228209" y="275272"/>
                  </a:cubicBezTo>
                  <a:cubicBezTo>
                    <a:pt x="213946" y="280035"/>
                    <a:pt x="200634" y="281940"/>
                    <a:pt x="190174" y="281940"/>
                  </a:cubicBezTo>
                  <a:cubicBezTo>
                    <a:pt x="165452" y="281940"/>
                    <a:pt x="147385" y="274320"/>
                    <a:pt x="135024" y="259080"/>
                  </a:cubicBezTo>
                  <a:cubicBezTo>
                    <a:pt x="121712" y="242888"/>
                    <a:pt x="115056" y="219075"/>
                    <a:pt x="115056" y="186690"/>
                  </a:cubicBezTo>
                  <a:cubicBezTo>
                    <a:pt x="115056" y="153352"/>
                    <a:pt x="119810" y="128588"/>
                    <a:pt x="130269" y="113347"/>
                  </a:cubicBezTo>
                  <a:cubicBezTo>
                    <a:pt x="138827" y="99060"/>
                    <a:pt x="152139" y="92393"/>
                    <a:pt x="172108" y="92393"/>
                  </a:cubicBezTo>
                  <a:cubicBezTo>
                    <a:pt x="174960" y="92393"/>
                    <a:pt x="184469" y="93345"/>
                    <a:pt x="209192" y="105727"/>
                  </a:cubicBezTo>
                  <a:cubicBezTo>
                    <a:pt x="232013" y="116205"/>
                    <a:pt x="248178" y="121920"/>
                    <a:pt x="259588" y="121920"/>
                  </a:cubicBezTo>
                  <a:cubicBezTo>
                    <a:pt x="272900" y="121920"/>
                    <a:pt x="283360" y="117157"/>
                    <a:pt x="291918" y="108585"/>
                  </a:cubicBezTo>
                  <a:cubicBezTo>
                    <a:pt x="300475" y="100013"/>
                    <a:pt x="304279" y="87630"/>
                    <a:pt x="304279" y="71438"/>
                  </a:cubicBezTo>
                  <a:cubicBezTo>
                    <a:pt x="304279" y="56197"/>
                    <a:pt x="297623" y="34290"/>
                    <a:pt x="267195" y="17145"/>
                  </a:cubicBezTo>
                  <a:cubicBezTo>
                    <a:pt x="245325" y="5715"/>
                    <a:pt x="218701" y="0"/>
                    <a:pt x="188273" y="0"/>
                  </a:cubicBezTo>
                  <a:cubicBezTo>
                    <a:pt x="158796" y="0"/>
                    <a:pt x="133122" y="3810"/>
                    <a:pt x="112203" y="10477"/>
                  </a:cubicBezTo>
                  <a:cubicBezTo>
                    <a:pt x="64659" y="25717"/>
                    <a:pt x="31379" y="58102"/>
                    <a:pt x="13312" y="104775"/>
                  </a:cubicBezTo>
                  <a:cubicBezTo>
                    <a:pt x="4754" y="126682"/>
                    <a:pt x="0" y="151447"/>
                    <a:pt x="0" y="177165"/>
                  </a:cubicBezTo>
                  <a:lnTo>
                    <a:pt x="0" y="195263"/>
                  </a:lnTo>
                  <a:cubicBezTo>
                    <a:pt x="0" y="279083"/>
                    <a:pt x="32330" y="335280"/>
                    <a:pt x="96038" y="362903"/>
                  </a:cubicBezTo>
                  <a:cubicBezTo>
                    <a:pt x="117908" y="372428"/>
                    <a:pt x="139778" y="377190"/>
                    <a:pt x="160697" y="377190"/>
                  </a:cubicBezTo>
                  <a:lnTo>
                    <a:pt x="175911" y="377190"/>
                  </a:lnTo>
                  <a:cubicBezTo>
                    <a:pt x="203487" y="377190"/>
                    <a:pt x="232013" y="370522"/>
                    <a:pt x="259588" y="358140"/>
                  </a:cubicBezTo>
                  <a:cubicBezTo>
                    <a:pt x="279556" y="348615"/>
                    <a:pt x="307132" y="334328"/>
                    <a:pt x="307132" y="310515"/>
                  </a:cubicBezTo>
                  <a:lnTo>
                    <a:pt x="307132" y="304800"/>
                  </a:lnTo>
                  <a:cubicBezTo>
                    <a:pt x="307132" y="280988"/>
                    <a:pt x="291918" y="267653"/>
                    <a:pt x="268146" y="267653"/>
                  </a:cubicBezTo>
                  <a:close/>
                  <a:moveTo>
                    <a:pt x="278605" y="309563"/>
                  </a:moveTo>
                  <a:cubicBezTo>
                    <a:pt x="278605" y="309563"/>
                    <a:pt x="277655" y="318135"/>
                    <a:pt x="248178" y="331470"/>
                  </a:cubicBezTo>
                  <a:cubicBezTo>
                    <a:pt x="224406" y="341947"/>
                    <a:pt x="199683" y="347663"/>
                    <a:pt x="176862" y="347663"/>
                  </a:cubicBezTo>
                  <a:lnTo>
                    <a:pt x="161648" y="347663"/>
                  </a:lnTo>
                  <a:cubicBezTo>
                    <a:pt x="144533" y="347663"/>
                    <a:pt x="126466" y="343853"/>
                    <a:pt x="108399" y="335280"/>
                  </a:cubicBezTo>
                  <a:cubicBezTo>
                    <a:pt x="55151" y="312420"/>
                    <a:pt x="29477" y="266700"/>
                    <a:pt x="29477" y="194310"/>
                  </a:cubicBezTo>
                  <a:lnTo>
                    <a:pt x="29477" y="176213"/>
                  </a:lnTo>
                  <a:cubicBezTo>
                    <a:pt x="29477" y="154305"/>
                    <a:pt x="33281" y="133350"/>
                    <a:pt x="40888" y="114300"/>
                  </a:cubicBezTo>
                  <a:cubicBezTo>
                    <a:pt x="56101" y="75247"/>
                    <a:pt x="82726" y="49530"/>
                    <a:pt x="122662" y="36195"/>
                  </a:cubicBezTo>
                  <a:cubicBezTo>
                    <a:pt x="140729" y="30480"/>
                    <a:pt x="163550" y="27622"/>
                    <a:pt x="190174" y="27622"/>
                  </a:cubicBezTo>
                  <a:cubicBezTo>
                    <a:pt x="215848" y="27622"/>
                    <a:pt x="237718" y="32385"/>
                    <a:pt x="255785" y="41910"/>
                  </a:cubicBezTo>
                  <a:cubicBezTo>
                    <a:pt x="275753" y="52388"/>
                    <a:pt x="277655" y="62865"/>
                    <a:pt x="277655" y="70485"/>
                  </a:cubicBezTo>
                  <a:cubicBezTo>
                    <a:pt x="277655" y="76200"/>
                    <a:pt x="276704" y="83820"/>
                    <a:pt x="272900" y="87630"/>
                  </a:cubicBezTo>
                  <a:cubicBezTo>
                    <a:pt x="270048" y="90488"/>
                    <a:pt x="266244" y="92393"/>
                    <a:pt x="260539" y="92393"/>
                  </a:cubicBezTo>
                  <a:cubicBezTo>
                    <a:pt x="256735" y="92393"/>
                    <a:pt x="246276" y="90488"/>
                    <a:pt x="222504" y="79057"/>
                  </a:cubicBezTo>
                  <a:cubicBezTo>
                    <a:pt x="199683" y="68580"/>
                    <a:pt x="184469" y="62865"/>
                    <a:pt x="173059" y="62865"/>
                  </a:cubicBezTo>
                  <a:cubicBezTo>
                    <a:pt x="143582" y="62865"/>
                    <a:pt x="120761" y="74295"/>
                    <a:pt x="106498" y="97155"/>
                  </a:cubicBezTo>
                  <a:cubicBezTo>
                    <a:pt x="94136" y="118110"/>
                    <a:pt x="87480" y="146685"/>
                    <a:pt x="87480" y="185738"/>
                  </a:cubicBezTo>
                  <a:cubicBezTo>
                    <a:pt x="87480" y="224790"/>
                    <a:pt x="96989" y="255270"/>
                    <a:pt x="114105" y="277178"/>
                  </a:cubicBezTo>
                  <a:cubicBezTo>
                    <a:pt x="132171" y="299085"/>
                    <a:pt x="158796" y="310515"/>
                    <a:pt x="191125" y="310515"/>
                  </a:cubicBezTo>
                  <a:cubicBezTo>
                    <a:pt x="204437" y="310515"/>
                    <a:pt x="219651" y="307658"/>
                    <a:pt x="237718" y="302895"/>
                  </a:cubicBezTo>
                  <a:cubicBezTo>
                    <a:pt x="255785" y="297180"/>
                    <a:pt x="265293" y="296228"/>
                    <a:pt x="269097" y="296228"/>
                  </a:cubicBezTo>
                  <a:cubicBezTo>
                    <a:pt x="278605" y="296228"/>
                    <a:pt x="278605" y="299085"/>
                    <a:pt x="278605" y="304800"/>
                  </a:cubicBezTo>
                  <a:lnTo>
                    <a:pt x="278605" y="309563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DAC5A61-794C-2CD9-DB23-38F6AAE12BFA}"/>
                </a:ext>
              </a:extLst>
            </p:cNvPr>
            <p:cNvSpPr/>
            <p:nvPr/>
          </p:nvSpPr>
          <p:spPr>
            <a:xfrm>
              <a:off x="21775525" y="1438491"/>
              <a:ext cx="180665" cy="264794"/>
            </a:xfrm>
            <a:custGeom>
              <a:avLst/>
              <a:gdLst>
                <a:gd name="connsiteX0" fmla="*/ 93185 w 180665"/>
                <a:gd name="connsiteY0" fmla="*/ 0 h 264794"/>
                <a:gd name="connsiteX1" fmla="*/ 82726 w 180665"/>
                <a:gd name="connsiteY1" fmla="*/ 0 h 264794"/>
                <a:gd name="connsiteX2" fmla="*/ 19968 w 180665"/>
                <a:gd name="connsiteY2" fmla="*/ 37148 h 264794"/>
                <a:gd name="connsiteX3" fmla="*/ 0 w 180665"/>
                <a:gd name="connsiteY3" fmla="*/ 130493 h 264794"/>
                <a:gd name="connsiteX4" fmla="*/ 21870 w 180665"/>
                <a:gd name="connsiteY4" fmla="*/ 225743 h 264794"/>
                <a:gd name="connsiteX5" fmla="*/ 89382 w 180665"/>
                <a:gd name="connsiteY5" fmla="*/ 264795 h 264794"/>
                <a:gd name="connsiteX6" fmla="*/ 96038 w 180665"/>
                <a:gd name="connsiteY6" fmla="*/ 264795 h 264794"/>
                <a:gd name="connsiteX7" fmla="*/ 157845 w 180665"/>
                <a:gd name="connsiteY7" fmla="*/ 232410 h 264794"/>
                <a:gd name="connsiteX8" fmla="*/ 179715 w 180665"/>
                <a:gd name="connsiteY8" fmla="*/ 160020 h 264794"/>
                <a:gd name="connsiteX9" fmla="*/ 180666 w 180665"/>
                <a:gd name="connsiteY9" fmla="*/ 152400 h 264794"/>
                <a:gd name="connsiteX10" fmla="*/ 180666 w 180665"/>
                <a:gd name="connsiteY10" fmla="*/ 120015 h 264794"/>
                <a:gd name="connsiteX11" fmla="*/ 157845 w 180665"/>
                <a:gd name="connsiteY11" fmla="*/ 35243 h 264794"/>
                <a:gd name="connsiteX12" fmla="*/ 93185 w 180665"/>
                <a:gd name="connsiteY12" fmla="*/ 0 h 264794"/>
                <a:gd name="connsiteX13" fmla="*/ 152139 w 180665"/>
                <a:gd name="connsiteY13" fmla="*/ 152400 h 264794"/>
                <a:gd name="connsiteX14" fmla="*/ 151189 w 180665"/>
                <a:gd name="connsiteY14" fmla="*/ 159068 h 264794"/>
                <a:gd name="connsiteX15" fmla="*/ 151189 w 180665"/>
                <a:gd name="connsiteY15" fmla="*/ 160020 h 264794"/>
                <a:gd name="connsiteX16" fmla="*/ 134073 w 180665"/>
                <a:gd name="connsiteY16" fmla="*/ 216218 h 264794"/>
                <a:gd name="connsiteX17" fmla="*/ 95087 w 180665"/>
                <a:gd name="connsiteY17" fmla="*/ 237173 h 264794"/>
                <a:gd name="connsiteX18" fmla="*/ 88431 w 180665"/>
                <a:gd name="connsiteY18" fmla="*/ 237173 h 264794"/>
                <a:gd name="connsiteX19" fmla="*/ 45642 w 180665"/>
                <a:gd name="connsiteY19" fmla="*/ 211455 h 264794"/>
                <a:gd name="connsiteX20" fmla="*/ 28526 w 180665"/>
                <a:gd name="connsiteY20" fmla="*/ 130493 h 264794"/>
                <a:gd name="connsiteX21" fmla="*/ 44691 w 180665"/>
                <a:gd name="connsiteY21" fmla="*/ 51435 h 264794"/>
                <a:gd name="connsiteX22" fmla="*/ 82726 w 180665"/>
                <a:gd name="connsiteY22" fmla="*/ 27623 h 264794"/>
                <a:gd name="connsiteX23" fmla="*/ 93185 w 180665"/>
                <a:gd name="connsiteY23" fmla="*/ 27623 h 264794"/>
                <a:gd name="connsiteX24" fmla="*/ 135024 w 180665"/>
                <a:gd name="connsiteY24" fmla="*/ 51435 h 264794"/>
                <a:gd name="connsiteX25" fmla="*/ 153090 w 180665"/>
                <a:gd name="connsiteY25" fmla="*/ 120015 h 264794"/>
                <a:gd name="connsiteX26" fmla="*/ 153090 w 180665"/>
                <a:gd name="connsiteY26" fmla="*/ 140970 h 264794"/>
                <a:gd name="connsiteX27" fmla="*/ 152139 w 180665"/>
                <a:gd name="connsiteY27" fmla="*/ 152400 h 26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0665" h="264794">
                  <a:moveTo>
                    <a:pt x="93185" y="0"/>
                  </a:moveTo>
                  <a:lnTo>
                    <a:pt x="82726" y="0"/>
                  </a:lnTo>
                  <a:cubicBezTo>
                    <a:pt x="56101" y="0"/>
                    <a:pt x="35182" y="13335"/>
                    <a:pt x="19968" y="37148"/>
                  </a:cubicBezTo>
                  <a:cubicBezTo>
                    <a:pt x="6656" y="60007"/>
                    <a:pt x="0" y="91440"/>
                    <a:pt x="0" y="130493"/>
                  </a:cubicBezTo>
                  <a:cubicBezTo>
                    <a:pt x="0" y="169545"/>
                    <a:pt x="7607" y="201930"/>
                    <a:pt x="21870" y="225743"/>
                  </a:cubicBezTo>
                  <a:cubicBezTo>
                    <a:pt x="37084" y="251460"/>
                    <a:pt x="60856" y="264795"/>
                    <a:pt x="89382" y="264795"/>
                  </a:cubicBezTo>
                  <a:lnTo>
                    <a:pt x="96038" y="264795"/>
                  </a:lnTo>
                  <a:cubicBezTo>
                    <a:pt x="121712" y="264795"/>
                    <a:pt x="142631" y="254318"/>
                    <a:pt x="157845" y="232410"/>
                  </a:cubicBezTo>
                  <a:cubicBezTo>
                    <a:pt x="172108" y="212408"/>
                    <a:pt x="179715" y="187643"/>
                    <a:pt x="179715" y="160020"/>
                  </a:cubicBezTo>
                  <a:lnTo>
                    <a:pt x="180666" y="152400"/>
                  </a:lnTo>
                  <a:lnTo>
                    <a:pt x="180666" y="120015"/>
                  </a:lnTo>
                  <a:cubicBezTo>
                    <a:pt x="180666" y="86677"/>
                    <a:pt x="173059" y="58102"/>
                    <a:pt x="157845" y="35243"/>
                  </a:cubicBezTo>
                  <a:cubicBezTo>
                    <a:pt x="142631" y="12382"/>
                    <a:pt x="120761" y="0"/>
                    <a:pt x="93185" y="0"/>
                  </a:cubicBezTo>
                  <a:close/>
                  <a:moveTo>
                    <a:pt x="152139" y="152400"/>
                  </a:moveTo>
                  <a:lnTo>
                    <a:pt x="151189" y="159068"/>
                  </a:lnTo>
                  <a:lnTo>
                    <a:pt x="151189" y="160020"/>
                  </a:lnTo>
                  <a:cubicBezTo>
                    <a:pt x="151189" y="181927"/>
                    <a:pt x="145483" y="200977"/>
                    <a:pt x="134073" y="216218"/>
                  </a:cubicBezTo>
                  <a:cubicBezTo>
                    <a:pt x="123613" y="230505"/>
                    <a:pt x="111252" y="237173"/>
                    <a:pt x="95087" y="237173"/>
                  </a:cubicBezTo>
                  <a:lnTo>
                    <a:pt x="88431" y="237173"/>
                  </a:lnTo>
                  <a:cubicBezTo>
                    <a:pt x="69414" y="237173"/>
                    <a:pt x="55151" y="229552"/>
                    <a:pt x="45642" y="211455"/>
                  </a:cubicBezTo>
                  <a:cubicBezTo>
                    <a:pt x="34231" y="192405"/>
                    <a:pt x="28526" y="164783"/>
                    <a:pt x="28526" y="130493"/>
                  </a:cubicBezTo>
                  <a:cubicBezTo>
                    <a:pt x="28526" y="96202"/>
                    <a:pt x="34231" y="69532"/>
                    <a:pt x="44691" y="51435"/>
                  </a:cubicBezTo>
                  <a:cubicBezTo>
                    <a:pt x="54200" y="35243"/>
                    <a:pt x="66561" y="27623"/>
                    <a:pt x="82726" y="27623"/>
                  </a:cubicBezTo>
                  <a:lnTo>
                    <a:pt x="93185" y="27623"/>
                  </a:lnTo>
                  <a:cubicBezTo>
                    <a:pt x="111252" y="27623"/>
                    <a:pt x="123613" y="35243"/>
                    <a:pt x="135024" y="51435"/>
                  </a:cubicBezTo>
                  <a:cubicBezTo>
                    <a:pt x="146434" y="68580"/>
                    <a:pt x="153090" y="92393"/>
                    <a:pt x="153090" y="120015"/>
                  </a:cubicBezTo>
                  <a:lnTo>
                    <a:pt x="153090" y="140970"/>
                  </a:lnTo>
                  <a:lnTo>
                    <a:pt x="152139" y="152400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DFCEE2-BC64-9916-1094-BBF3F09ECA1C}"/>
                </a:ext>
              </a:extLst>
            </p:cNvPr>
            <p:cNvSpPr/>
            <p:nvPr/>
          </p:nvSpPr>
          <p:spPr>
            <a:xfrm>
              <a:off x="21693750" y="1381341"/>
              <a:ext cx="351822" cy="382904"/>
            </a:xfrm>
            <a:custGeom>
              <a:avLst/>
              <a:gdLst>
                <a:gd name="connsiteX0" fmla="*/ 182567 w 351822"/>
                <a:gd name="connsiteY0" fmla="*/ 0 h 382904"/>
                <a:gd name="connsiteX1" fmla="*/ 182567 w 351822"/>
                <a:gd name="connsiteY1" fmla="*/ 0 h 382904"/>
                <a:gd name="connsiteX2" fmla="*/ 175911 w 351822"/>
                <a:gd name="connsiteY2" fmla="*/ 0 h 382904"/>
                <a:gd name="connsiteX3" fmla="*/ 105547 w 351822"/>
                <a:gd name="connsiteY3" fmla="*/ 12382 h 382904"/>
                <a:gd name="connsiteX4" fmla="*/ 12361 w 351822"/>
                <a:gd name="connsiteY4" fmla="*/ 107632 h 382904"/>
                <a:gd name="connsiteX5" fmla="*/ 0 w 351822"/>
                <a:gd name="connsiteY5" fmla="*/ 180023 h 382904"/>
                <a:gd name="connsiteX6" fmla="*/ 0 w 351822"/>
                <a:gd name="connsiteY6" fmla="*/ 192405 h 382904"/>
                <a:gd name="connsiteX7" fmla="*/ 43740 w 351822"/>
                <a:gd name="connsiteY7" fmla="*/ 329565 h 382904"/>
                <a:gd name="connsiteX8" fmla="*/ 174010 w 351822"/>
                <a:gd name="connsiteY8" fmla="*/ 382905 h 382904"/>
                <a:gd name="connsiteX9" fmla="*/ 179715 w 351822"/>
                <a:gd name="connsiteY9" fmla="*/ 382905 h 382904"/>
                <a:gd name="connsiteX10" fmla="*/ 249128 w 351822"/>
                <a:gd name="connsiteY10" fmla="*/ 367665 h 382904"/>
                <a:gd name="connsiteX11" fmla="*/ 340412 w 351822"/>
                <a:gd name="connsiteY11" fmla="*/ 261938 h 382904"/>
                <a:gd name="connsiteX12" fmla="*/ 351823 w 351822"/>
                <a:gd name="connsiteY12" fmla="*/ 186690 h 382904"/>
                <a:gd name="connsiteX13" fmla="*/ 351823 w 351822"/>
                <a:gd name="connsiteY13" fmla="*/ 180975 h 382904"/>
                <a:gd name="connsiteX14" fmla="*/ 309033 w 351822"/>
                <a:gd name="connsiteY14" fmla="*/ 55245 h 382904"/>
                <a:gd name="connsiteX15" fmla="*/ 182567 w 351822"/>
                <a:gd name="connsiteY15" fmla="*/ 0 h 382904"/>
                <a:gd name="connsiteX16" fmla="*/ 322346 w 351822"/>
                <a:gd name="connsiteY16" fmla="*/ 185738 h 382904"/>
                <a:gd name="connsiteX17" fmla="*/ 311886 w 351822"/>
                <a:gd name="connsiteY17" fmla="*/ 252413 h 382904"/>
                <a:gd name="connsiteX18" fmla="*/ 235816 w 351822"/>
                <a:gd name="connsiteY18" fmla="*/ 340995 h 382904"/>
                <a:gd name="connsiteX19" fmla="*/ 177813 w 351822"/>
                <a:gd name="connsiteY19" fmla="*/ 354330 h 382904"/>
                <a:gd name="connsiteX20" fmla="*/ 172108 w 351822"/>
                <a:gd name="connsiteY20" fmla="*/ 354330 h 382904"/>
                <a:gd name="connsiteX21" fmla="*/ 61807 w 351822"/>
                <a:gd name="connsiteY21" fmla="*/ 310515 h 382904"/>
                <a:gd name="connsiteX22" fmla="*/ 25674 w 351822"/>
                <a:gd name="connsiteY22" fmla="*/ 193358 h 382904"/>
                <a:gd name="connsiteX23" fmla="*/ 25674 w 351822"/>
                <a:gd name="connsiteY23" fmla="*/ 188595 h 382904"/>
                <a:gd name="connsiteX24" fmla="*/ 25674 w 351822"/>
                <a:gd name="connsiteY24" fmla="*/ 181927 h 382904"/>
                <a:gd name="connsiteX25" fmla="*/ 36133 w 351822"/>
                <a:gd name="connsiteY25" fmla="*/ 118110 h 382904"/>
                <a:gd name="connsiteX26" fmla="*/ 112203 w 351822"/>
                <a:gd name="connsiteY26" fmla="*/ 40005 h 382904"/>
                <a:gd name="connsiteX27" fmla="*/ 172108 w 351822"/>
                <a:gd name="connsiteY27" fmla="*/ 29528 h 382904"/>
                <a:gd name="connsiteX28" fmla="*/ 178764 w 351822"/>
                <a:gd name="connsiteY28" fmla="*/ 29528 h 382904"/>
                <a:gd name="connsiteX29" fmla="*/ 285262 w 351822"/>
                <a:gd name="connsiteY29" fmla="*/ 74295 h 382904"/>
                <a:gd name="connsiteX30" fmla="*/ 320444 w 351822"/>
                <a:gd name="connsiteY30" fmla="*/ 180975 h 382904"/>
                <a:gd name="connsiteX31" fmla="*/ 320444 w 351822"/>
                <a:gd name="connsiteY31" fmla="*/ 185738 h 38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51822" h="382904">
                  <a:moveTo>
                    <a:pt x="182567" y="0"/>
                  </a:moveTo>
                  <a:cubicBezTo>
                    <a:pt x="182567" y="0"/>
                    <a:pt x="182567" y="0"/>
                    <a:pt x="182567" y="0"/>
                  </a:cubicBezTo>
                  <a:lnTo>
                    <a:pt x="175911" y="0"/>
                  </a:lnTo>
                  <a:cubicBezTo>
                    <a:pt x="151189" y="0"/>
                    <a:pt x="127417" y="3810"/>
                    <a:pt x="105547" y="12382"/>
                  </a:cubicBezTo>
                  <a:cubicBezTo>
                    <a:pt x="59905" y="28575"/>
                    <a:pt x="29477" y="60960"/>
                    <a:pt x="12361" y="107632"/>
                  </a:cubicBezTo>
                  <a:cubicBezTo>
                    <a:pt x="4754" y="130493"/>
                    <a:pt x="0" y="155258"/>
                    <a:pt x="0" y="180023"/>
                  </a:cubicBezTo>
                  <a:lnTo>
                    <a:pt x="0" y="192405"/>
                  </a:lnTo>
                  <a:cubicBezTo>
                    <a:pt x="0" y="252413"/>
                    <a:pt x="14263" y="299085"/>
                    <a:pt x="43740" y="329565"/>
                  </a:cubicBezTo>
                  <a:cubicBezTo>
                    <a:pt x="77021" y="364808"/>
                    <a:pt x="121712" y="382905"/>
                    <a:pt x="174010" y="382905"/>
                  </a:cubicBezTo>
                  <a:lnTo>
                    <a:pt x="179715" y="382905"/>
                  </a:lnTo>
                  <a:cubicBezTo>
                    <a:pt x="202536" y="382905"/>
                    <a:pt x="226308" y="377190"/>
                    <a:pt x="249128" y="367665"/>
                  </a:cubicBezTo>
                  <a:cubicBezTo>
                    <a:pt x="294770" y="346710"/>
                    <a:pt x="326149" y="311468"/>
                    <a:pt x="340412" y="261938"/>
                  </a:cubicBezTo>
                  <a:cubicBezTo>
                    <a:pt x="348019" y="237173"/>
                    <a:pt x="351823" y="211455"/>
                    <a:pt x="351823" y="186690"/>
                  </a:cubicBezTo>
                  <a:lnTo>
                    <a:pt x="351823" y="180975"/>
                  </a:lnTo>
                  <a:cubicBezTo>
                    <a:pt x="351823" y="128588"/>
                    <a:pt x="337560" y="86677"/>
                    <a:pt x="309033" y="55245"/>
                  </a:cubicBezTo>
                  <a:cubicBezTo>
                    <a:pt x="275753" y="18097"/>
                    <a:pt x="232964" y="0"/>
                    <a:pt x="182567" y="0"/>
                  </a:cubicBezTo>
                  <a:close/>
                  <a:moveTo>
                    <a:pt x="322346" y="185738"/>
                  </a:moveTo>
                  <a:cubicBezTo>
                    <a:pt x="322346" y="207645"/>
                    <a:pt x="318542" y="230505"/>
                    <a:pt x="311886" y="252413"/>
                  </a:cubicBezTo>
                  <a:cubicBezTo>
                    <a:pt x="299525" y="294323"/>
                    <a:pt x="274802" y="322898"/>
                    <a:pt x="235816" y="340995"/>
                  </a:cubicBezTo>
                  <a:cubicBezTo>
                    <a:pt x="216799" y="349568"/>
                    <a:pt x="196831" y="354330"/>
                    <a:pt x="177813" y="354330"/>
                  </a:cubicBezTo>
                  <a:lnTo>
                    <a:pt x="172108" y="354330"/>
                  </a:lnTo>
                  <a:cubicBezTo>
                    <a:pt x="126466" y="354330"/>
                    <a:pt x="90333" y="340043"/>
                    <a:pt x="61807" y="310515"/>
                  </a:cubicBezTo>
                  <a:cubicBezTo>
                    <a:pt x="38035" y="285750"/>
                    <a:pt x="25674" y="245745"/>
                    <a:pt x="25674" y="193358"/>
                  </a:cubicBezTo>
                  <a:lnTo>
                    <a:pt x="25674" y="188595"/>
                  </a:lnTo>
                  <a:lnTo>
                    <a:pt x="25674" y="181927"/>
                  </a:lnTo>
                  <a:cubicBezTo>
                    <a:pt x="25674" y="160020"/>
                    <a:pt x="29477" y="138113"/>
                    <a:pt x="36133" y="118110"/>
                  </a:cubicBezTo>
                  <a:cubicBezTo>
                    <a:pt x="50396" y="79057"/>
                    <a:pt x="75119" y="53340"/>
                    <a:pt x="112203" y="40005"/>
                  </a:cubicBezTo>
                  <a:cubicBezTo>
                    <a:pt x="131220" y="33338"/>
                    <a:pt x="152139" y="29528"/>
                    <a:pt x="172108" y="29528"/>
                  </a:cubicBezTo>
                  <a:lnTo>
                    <a:pt x="178764" y="29528"/>
                  </a:lnTo>
                  <a:cubicBezTo>
                    <a:pt x="222504" y="29528"/>
                    <a:pt x="257686" y="43815"/>
                    <a:pt x="285262" y="74295"/>
                  </a:cubicBezTo>
                  <a:cubicBezTo>
                    <a:pt x="308082" y="100013"/>
                    <a:pt x="320444" y="135255"/>
                    <a:pt x="320444" y="180975"/>
                  </a:cubicBezTo>
                  <a:lnTo>
                    <a:pt x="320444" y="185738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C79633E-DE3C-0473-A848-6EF564CA3E25}"/>
                </a:ext>
              </a:extLst>
            </p:cNvPr>
            <p:cNvSpPr/>
            <p:nvPr/>
          </p:nvSpPr>
          <p:spPr>
            <a:xfrm>
              <a:off x="22085509" y="1386697"/>
              <a:ext cx="533439" cy="363261"/>
            </a:xfrm>
            <a:custGeom>
              <a:avLst/>
              <a:gdLst>
                <a:gd name="connsiteX0" fmla="*/ 523930 w 533439"/>
                <a:gd name="connsiteY0" fmla="*/ 271822 h 363261"/>
                <a:gd name="connsiteX1" fmla="*/ 520127 w 533439"/>
                <a:gd name="connsiteY1" fmla="*/ 261344 h 363261"/>
                <a:gd name="connsiteX2" fmla="*/ 517274 w 533439"/>
                <a:gd name="connsiteY2" fmla="*/ 209909 h 363261"/>
                <a:gd name="connsiteX3" fmla="*/ 503011 w 533439"/>
                <a:gd name="connsiteY3" fmla="*/ 65129 h 363261"/>
                <a:gd name="connsiteX4" fmla="*/ 461173 w 533439"/>
                <a:gd name="connsiteY4" fmla="*/ 16552 h 363261"/>
                <a:gd name="connsiteX5" fmla="*/ 329953 w 533439"/>
                <a:gd name="connsiteY5" fmla="*/ 18457 h 363261"/>
                <a:gd name="connsiteX6" fmla="*/ 296672 w 533439"/>
                <a:gd name="connsiteY6" fmla="*/ 33697 h 363261"/>
                <a:gd name="connsiteX7" fmla="*/ 281458 w 533439"/>
                <a:gd name="connsiteY7" fmla="*/ 27029 h 363261"/>
                <a:gd name="connsiteX8" fmla="*/ 247227 w 533439"/>
                <a:gd name="connsiteY8" fmla="*/ 12742 h 363261"/>
                <a:gd name="connsiteX9" fmla="*/ 156894 w 533439"/>
                <a:gd name="connsiteY9" fmla="*/ 13694 h 363261"/>
                <a:gd name="connsiteX10" fmla="*/ 122662 w 533439"/>
                <a:gd name="connsiteY10" fmla="*/ 19409 h 363261"/>
                <a:gd name="connsiteX11" fmla="*/ 88431 w 533439"/>
                <a:gd name="connsiteY11" fmla="*/ 14647 h 363261"/>
                <a:gd name="connsiteX12" fmla="*/ 48494 w 533439"/>
                <a:gd name="connsiteY12" fmla="*/ 9884 h 363261"/>
                <a:gd name="connsiteX13" fmla="*/ 16165 w 533439"/>
                <a:gd name="connsiteY13" fmla="*/ 22267 h 363261"/>
                <a:gd name="connsiteX14" fmla="*/ 6656 w 533439"/>
                <a:gd name="connsiteY14" fmla="*/ 47032 h 363261"/>
                <a:gd name="connsiteX15" fmla="*/ 9509 w 533439"/>
                <a:gd name="connsiteY15" fmla="*/ 75607 h 363261"/>
                <a:gd name="connsiteX16" fmla="*/ 10460 w 533439"/>
                <a:gd name="connsiteY16" fmla="*/ 85132 h 363261"/>
                <a:gd name="connsiteX17" fmla="*/ 12361 w 533439"/>
                <a:gd name="connsiteY17" fmla="*/ 169904 h 363261"/>
                <a:gd name="connsiteX18" fmla="*/ 11410 w 533439"/>
                <a:gd name="connsiteY18" fmla="*/ 243247 h 363261"/>
                <a:gd name="connsiteX19" fmla="*/ 5705 w 533439"/>
                <a:gd name="connsiteY19" fmla="*/ 269917 h 363261"/>
                <a:gd name="connsiteX20" fmla="*/ 0 w 533439"/>
                <a:gd name="connsiteY20" fmla="*/ 300397 h 363261"/>
                <a:gd name="connsiteX21" fmla="*/ 0 w 533439"/>
                <a:gd name="connsiteY21" fmla="*/ 312779 h 363261"/>
                <a:gd name="connsiteX22" fmla="*/ 18067 w 533439"/>
                <a:gd name="connsiteY22" fmla="*/ 349927 h 363261"/>
                <a:gd name="connsiteX23" fmla="*/ 64659 w 533439"/>
                <a:gd name="connsiteY23" fmla="*/ 362309 h 363261"/>
                <a:gd name="connsiteX24" fmla="*/ 111252 w 533439"/>
                <a:gd name="connsiteY24" fmla="*/ 348974 h 363261"/>
                <a:gd name="connsiteX25" fmla="*/ 128368 w 533439"/>
                <a:gd name="connsiteY25" fmla="*/ 299444 h 363261"/>
                <a:gd name="connsiteX26" fmla="*/ 124564 w 533439"/>
                <a:gd name="connsiteY26" fmla="*/ 208004 h 363261"/>
                <a:gd name="connsiteX27" fmla="*/ 132171 w 533439"/>
                <a:gd name="connsiteY27" fmla="*/ 120374 h 363261"/>
                <a:gd name="connsiteX28" fmla="*/ 151189 w 533439"/>
                <a:gd name="connsiteY28" fmla="*/ 100372 h 363261"/>
                <a:gd name="connsiteX29" fmla="*/ 170206 w 533439"/>
                <a:gd name="connsiteY29" fmla="*/ 93704 h 363261"/>
                <a:gd name="connsiteX30" fmla="*/ 197781 w 533439"/>
                <a:gd name="connsiteY30" fmla="*/ 108944 h 363261"/>
                <a:gd name="connsiteX31" fmla="*/ 208241 w 533439"/>
                <a:gd name="connsiteY31" fmla="*/ 192764 h 363261"/>
                <a:gd name="connsiteX32" fmla="*/ 207290 w 533439"/>
                <a:gd name="connsiteY32" fmla="*/ 267059 h 363261"/>
                <a:gd name="connsiteX33" fmla="*/ 202536 w 533439"/>
                <a:gd name="connsiteY33" fmla="*/ 290872 h 363261"/>
                <a:gd name="connsiteX34" fmla="*/ 200634 w 533439"/>
                <a:gd name="connsiteY34" fmla="*/ 303254 h 363261"/>
                <a:gd name="connsiteX35" fmla="*/ 200634 w 533439"/>
                <a:gd name="connsiteY35" fmla="*/ 317542 h 363261"/>
                <a:gd name="connsiteX36" fmla="*/ 253883 w 533439"/>
                <a:gd name="connsiteY36" fmla="*/ 362309 h 363261"/>
                <a:gd name="connsiteX37" fmla="*/ 313788 w 533439"/>
                <a:gd name="connsiteY37" fmla="*/ 351832 h 363261"/>
                <a:gd name="connsiteX38" fmla="*/ 334707 w 533439"/>
                <a:gd name="connsiteY38" fmla="*/ 302302 h 363261"/>
                <a:gd name="connsiteX39" fmla="*/ 329002 w 533439"/>
                <a:gd name="connsiteY39" fmla="*/ 268964 h 363261"/>
                <a:gd name="connsiteX40" fmla="*/ 324247 w 533439"/>
                <a:gd name="connsiteY40" fmla="*/ 228007 h 363261"/>
                <a:gd name="connsiteX41" fmla="*/ 329953 w 533439"/>
                <a:gd name="connsiteY41" fmla="*/ 126089 h 363261"/>
                <a:gd name="connsiteX42" fmla="*/ 344216 w 533439"/>
                <a:gd name="connsiteY42" fmla="*/ 105134 h 363261"/>
                <a:gd name="connsiteX43" fmla="*/ 364184 w 533439"/>
                <a:gd name="connsiteY43" fmla="*/ 99419 h 363261"/>
                <a:gd name="connsiteX44" fmla="*/ 380349 w 533439"/>
                <a:gd name="connsiteY44" fmla="*/ 102277 h 363261"/>
                <a:gd name="connsiteX45" fmla="*/ 396514 w 533439"/>
                <a:gd name="connsiteY45" fmla="*/ 122279 h 363261"/>
                <a:gd name="connsiteX46" fmla="*/ 404120 w 533439"/>
                <a:gd name="connsiteY46" fmla="*/ 227054 h 363261"/>
                <a:gd name="connsiteX47" fmla="*/ 407924 w 533439"/>
                <a:gd name="connsiteY47" fmla="*/ 329924 h 363261"/>
                <a:gd name="connsiteX48" fmla="*/ 463075 w 533439"/>
                <a:gd name="connsiteY48" fmla="*/ 363261 h 363261"/>
                <a:gd name="connsiteX49" fmla="*/ 475436 w 533439"/>
                <a:gd name="connsiteY49" fmla="*/ 363261 h 363261"/>
                <a:gd name="connsiteX50" fmla="*/ 518225 w 533439"/>
                <a:gd name="connsiteY50" fmla="*/ 348974 h 363261"/>
                <a:gd name="connsiteX51" fmla="*/ 533439 w 533439"/>
                <a:gd name="connsiteY51" fmla="*/ 313732 h 363261"/>
                <a:gd name="connsiteX52" fmla="*/ 528685 w 533439"/>
                <a:gd name="connsiteY52" fmla="*/ 283252 h 363261"/>
                <a:gd name="connsiteX53" fmla="*/ 523930 w 533439"/>
                <a:gd name="connsiteY53" fmla="*/ 271822 h 363261"/>
                <a:gd name="connsiteX54" fmla="*/ 497306 w 533439"/>
                <a:gd name="connsiteY54" fmla="*/ 327067 h 363261"/>
                <a:gd name="connsiteX55" fmla="*/ 474485 w 533439"/>
                <a:gd name="connsiteY55" fmla="*/ 333734 h 363261"/>
                <a:gd name="connsiteX56" fmla="*/ 462124 w 533439"/>
                <a:gd name="connsiteY56" fmla="*/ 333734 h 363261"/>
                <a:gd name="connsiteX57" fmla="*/ 433598 w 533439"/>
                <a:gd name="connsiteY57" fmla="*/ 319447 h 363261"/>
                <a:gd name="connsiteX58" fmla="*/ 430745 w 533439"/>
                <a:gd name="connsiteY58" fmla="*/ 225149 h 363261"/>
                <a:gd name="connsiteX59" fmla="*/ 421236 w 533439"/>
                <a:gd name="connsiteY59" fmla="*/ 109897 h 363261"/>
                <a:gd name="connsiteX60" fmla="*/ 390808 w 533439"/>
                <a:gd name="connsiteY60" fmla="*/ 74654 h 363261"/>
                <a:gd name="connsiteX61" fmla="*/ 363233 w 533439"/>
                <a:gd name="connsiteY61" fmla="*/ 69892 h 363261"/>
                <a:gd name="connsiteX62" fmla="*/ 329002 w 533439"/>
                <a:gd name="connsiteY62" fmla="*/ 80369 h 363261"/>
                <a:gd name="connsiteX63" fmla="*/ 302377 w 533439"/>
                <a:gd name="connsiteY63" fmla="*/ 116564 h 363261"/>
                <a:gd name="connsiteX64" fmla="*/ 294770 w 533439"/>
                <a:gd name="connsiteY64" fmla="*/ 227054 h 363261"/>
                <a:gd name="connsiteX65" fmla="*/ 300475 w 533439"/>
                <a:gd name="connsiteY65" fmla="*/ 273727 h 363261"/>
                <a:gd name="connsiteX66" fmla="*/ 305230 w 533439"/>
                <a:gd name="connsiteY66" fmla="*/ 301349 h 363261"/>
                <a:gd name="connsiteX67" fmla="*/ 298574 w 533439"/>
                <a:gd name="connsiteY67" fmla="*/ 326114 h 363261"/>
                <a:gd name="connsiteX68" fmla="*/ 252932 w 533439"/>
                <a:gd name="connsiteY68" fmla="*/ 331829 h 363261"/>
                <a:gd name="connsiteX69" fmla="*/ 228209 w 533439"/>
                <a:gd name="connsiteY69" fmla="*/ 315637 h 363261"/>
                <a:gd name="connsiteX70" fmla="*/ 228209 w 533439"/>
                <a:gd name="connsiteY70" fmla="*/ 303254 h 363261"/>
                <a:gd name="connsiteX71" fmla="*/ 230111 w 533439"/>
                <a:gd name="connsiteY71" fmla="*/ 292777 h 363261"/>
                <a:gd name="connsiteX72" fmla="*/ 234865 w 533439"/>
                <a:gd name="connsiteY72" fmla="*/ 268964 h 363261"/>
                <a:gd name="connsiteX73" fmla="*/ 236767 w 533439"/>
                <a:gd name="connsiteY73" fmla="*/ 190859 h 363261"/>
                <a:gd name="connsiteX74" fmla="*/ 223455 w 533439"/>
                <a:gd name="connsiteY74" fmla="*/ 94657 h 363261"/>
                <a:gd name="connsiteX75" fmla="*/ 170206 w 533439"/>
                <a:gd name="connsiteY75" fmla="*/ 63224 h 363261"/>
                <a:gd name="connsiteX76" fmla="*/ 137876 w 533439"/>
                <a:gd name="connsiteY76" fmla="*/ 73702 h 363261"/>
                <a:gd name="connsiteX77" fmla="*/ 107448 w 533439"/>
                <a:gd name="connsiteY77" fmla="*/ 105134 h 363261"/>
                <a:gd name="connsiteX78" fmla="*/ 96989 w 533439"/>
                <a:gd name="connsiteY78" fmla="*/ 206099 h 363261"/>
                <a:gd name="connsiteX79" fmla="*/ 100792 w 533439"/>
                <a:gd name="connsiteY79" fmla="*/ 297539 h 363261"/>
                <a:gd name="connsiteX80" fmla="*/ 93185 w 533439"/>
                <a:gd name="connsiteY80" fmla="*/ 325162 h 363261"/>
                <a:gd name="connsiteX81" fmla="*/ 93185 w 533439"/>
                <a:gd name="connsiteY81" fmla="*/ 325162 h 363261"/>
                <a:gd name="connsiteX82" fmla="*/ 64659 w 533439"/>
                <a:gd name="connsiteY82" fmla="*/ 331829 h 363261"/>
                <a:gd name="connsiteX83" fmla="*/ 35182 w 533439"/>
                <a:gd name="connsiteY83" fmla="*/ 325162 h 363261"/>
                <a:gd name="connsiteX84" fmla="*/ 28526 w 533439"/>
                <a:gd name="connsiteY84" fmla="*/ 310874 h 363261"/>
                <a:gd name="connsiteX85" fmla="*/ 28526 w 533439"/>
                <a:gd name="connsiteY85" fmla="*/ 298492 h 363261"/>
                <a:gd name="connsiteX86" fmla="*/ 33281 w 533439"/>
                <a:gd name="connsiteY86" fmla="*/ 275632 h 363261"/>
                <a:gd name="connsiteX87" fmla="*/ 39937 w 533439"/>
                <a:gd name="connsiteY87" fmla="*/ 242294 h 363261"/>
                <a:gd name="connsiteX88" fmla="*/ 40887 w 533439"/>
                <a:gd name="connsiteY88" fmla="*/ 167047 h 363261"/>
                <a:gd name="connsiteX89" fmla="*/ 38035 w 533439"/>
                <a:gd name="connsiteY89" fmla="*/ 78464 h 363261"/>
                <a:gd name="connsiteX90" fmla="*/ 36133 w 533439"/>
                <a:gd name="connsiteY90" fmla="*/ 67034 h 363261"/>
                <a:gd name="connsiteX91" fmla="*/ 33281 w 533439"/>
                <a:gd name="connsiteY91" fmla="*/ 43222 h 363261"/>
                <a:gd name="connsiteX92" fmla="*/ 36133 w 533439"/>
                <a:gd name="connsiteY92" fmla="*/ 37507 h 363261"/>
                <a:gd name="connsiteX93" fmla="*/ 46593 w 533439"/>
                <a:gd name="connsiteY93" fmla="*/ 34649 h 363261"/>
                <a:gd name="connsiteX94" fmla="*/ 80824 w 533439"/>
                <a:gd name="connsiteY94" fmla="*/ 39412 h 363261"/>
                <a:gd name="connsiteX95" fmla="*/ 120761 w 533439"/>
                <a:gd name="connsiteY95" fmla="*/ 44174 h 363261"/>
                <a:gd name="connsiteX96" fmla="*/ 163550 w 533439"/>
                <a:gd name="connsiteY96" fmla="*/ 36554 h 363261"/>
                <a:gd name="connsiteX97" fmla="*/ 236767 w 533439"/>
                <a:gd name="connsiteY97" fmla="*/ 35602 h 363261"/>
                <a:gd name="connsiteX98" fmla="*/ 268146 w 533439"/>
                <a:gd name="connsiteY98" fmla="*/ 48937 h 363261"/>
                <a:gd name="connsiteX99" fmla="*/ 296672 w 533439"/>
                <a:gd name="connsiteY99" fmla="*/ 58462 h 363261"/>
                <a:gd name="connsiteX100" fmla="*/ 342314 w 533439"/>
                <a:gd name="connsiteY100" fmla="*/ 40364 h 363261"/>
                <a:gd name="connsiteX101" fmla="*/ 400317 w 533439"/>
                <a:gd name="connsiteY101" fmla="*/ 25124 h 363261"/>
                <a:gd name="connsiteX102" fmla="*/ 445959 w 533439"/>
                <a:gd name="connsiteY102" fmla="*/ 37507 h 363261"/>
                <a:gd name="connsiteX103" fmla="*/ 476387 w 533439"/>
                <a:gd name="connsiteY103" fmla="*/ 73702 h 363261"/>
                <a:gd name="connsiteX104" fmla="*/ 487797 w 533439"/>
                <a:gd name="connsiteY104" fmla="*/ 206099 h 363261"/>
                <a:gd name="connsiteX105" fmla="*/ 491601 w 533439"/>
                <a:gd name="connsiteY105" fmla="*/ 264202 h 363261"/>
                <a:gd name="connsiteX106" fmla="*/ 495404 w 533439"/>
                <a:gd name="connsiteY106" fmla="*/ 277537 h 363261"/>
                <a:gd name="connsiteX107" fmla="*/ 499208 w 533439"/>
                <a:gd name="connsiteY107" fmla="*/ 287062 h 363261"/>
                <a:gd name="connsiteX108" fmla="*/ 502060 w 533439"/>
                <a:gd name="connsiteY108" fmla="*/ 308969 h 363261"/>
                <a:gd name="connsiteX109" fmla="*/ 497306 w 533439"/>
                <a:gd name="connsiteY109" fmla="*/ 327067 h 36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533439" h="363261">
                  <a:moveTo>
                    <a:pt x="523930" y="271822"/>
                  </a:moveTo>
                  <a:lnTo>
                    <a:pt x="520127" y="261344"/>
                  </a:lnTo>
                  <a:cubicBezTo>
                    <a:pt x="518225" y="254677"/>
                    <a:pt x="517274" y="241342"/>
                    <a:pt x="517274" y="209909"/>
                  </a:cubicBezTo>
                  <a:cubicBezTo>
                    <a:pt x="517274" y="108944"/>
                    <a:pt x="508716" y="79417"/>
                    <a:pt x="503011" y="65129"/>
                  </a:cubicBezTo>
                  <a:cubicBezTo>
                    <a:pt x="493502" y="43222"/>
                    <a:pt x="479239" y="27029"/>
                    <a:pt x="461173" y="16552"/>
                  </a:cubicBezTo>
                  <a:cubicBezTo>
                    <a:pt x="426941" y="-5356"/>
                    <a:pt x="379398" y="-6308"/>
                    <a:pt x="329953" y="18457"/>
                  </a:cubicBezTo>
                  <a:cubicBezTo>
                    <a:pt x="307132" y="29887"/>
                    <a:pt x="298574" y="32744"/>
                    <a:pt x="296672" y="33697"/>
                  </a:cubicBezTo>
                  <a:cubicBezTo>
                    <a:pt x="294770" y="33697"/>
                    <a:pt x="290967" y="31792"/>
                    <a:pt x="281458" y="27029"/>
                  </a:cubicBezTo>
                  <a:cubicBezTo>
                    <a:pt x="270048" y="21314"/>
                    <a:pt x="258637" y="16552"/>
                    <a:pt x="247227" y="12742"/>
                  </a:cubicBezTo>
                  <a:cubicBezTo>
                    <a:pt x="222504" y="4169"/>
                    <a:pt x="191125" y="3217"/>
                    <a:pt x="156894" y="13694"/>
                  </a:cubicBezTo>
                  <a:cubicBezTo>
                    <a:pt x="142631" y="17504"/>
                    <a:pt x="131220" y="19409"/>
                    <a:pt x="122662" y="19409"/>
                  </a:cubicBezTo>
                  <a:cubicBezTo>
                    <a:pt x="114105" y="19409"/>
                    <a:pt x="102694" y="17504"/>
                    <a:pt x="88431" y="14647"/>
                  </a:cubicBezTo>
                  <a:cubicBezTo>
                    <a:pt x="72266" y="10837"/>
                    <a:pt x="58954" y="9884"/>
                    <a:pt x="48494" y="9884"/>
                  </a:cubicBezTo>
                  <a:cubicBezTo>
                    <a:pt x="34231" y="9884"/>
                    <a:pt x="23772" y="13694"/>
                    <a:pt x="16165" y="22267"/>
                  </a:cubicBezTo>
                  <a:cubicBezTo>
                    <a:pt x="9509" y="29887"/>
                    <a:pt x="6656" y="38459"/>
                    <a:pt x="6656" y="47032"/>
                  </a:cubicBezTo>
                  <a:cubicBezTo>
                    <a:pt x="6656" y="52747"/>
                    <a:pt x="7607" y="62272"/>
                    <a:pt x="9509" y="75607"/>
                  </a:cubicBezTo>
                  <a:lnTo>
                    <a:pt x="10460" y="85132"/>
                  </a:lnTo>
                  <a:cubicBezTo>
                    <a:pt x="12361" y="99419"/>
                    <a:pt x="12361" y="127994"/>
                    <a:pt x="12361" y="169904"/>
                  </a:cubicBezTo>
                  <a:cubicBezTo>
                    <a:pt x="12361" y="222292"/>
                    <a:pt x="12361" y="238484"/>
                    <a:pt x="11410" y="243247"/>
                  </a:cubicBezTo>
                  <a:cubicBezTo>
                    <a:pt x="11410" y="249914"/>
                    <a:pt x="9509" y="258487"/>
                    <a:pt x="5705" y="269917"/>
                  </a:cubicBezTo>
                  <a:cubicBezTo>
                    <a:pt x="1902" y="284204"/>
                    <a:pt x="0" y="293729"/>
                    <a:pt x="0" y="300397"/>
                  </a:cubicBezTo>
                  <a:lnTo>
                    <a:pt x="0" y="312779"/>
                  </a:lnTo>
                  <a:cubicBezTo>
                    <a:pt x="0" y="328019"/>
                    <a:pt x="6656" y="340402"/>
                    <a:pt x="18067" y="349927"/>
                  </a:cubicBezTo>
                  <a:cubicBezTo>
                    <a:pt x="28526" y="358499"/>
                    <a:pt x="43740" y="362309"/>
                    <a:pt x="64659" y="362309"/>
                  </a:cubicBezTo>
                  <a:cubicBezTo>
                    <a:pt x="84628" y="362309"/>
                    <a:pt x="100792" y="357547"/>
                    <a:pt x="111252" y="348974"/>
                  </a:cubicBezTo>
                  <a:cubicBezTo>
                    <a:pt x="122662" y="339449"/>
                    <a:pt x="128368" y="323257"/>
                    <a:pt x="128368" y="299444"/>
                  </a:cubicBezTo>
                  <a:lnTo>
                    <a:pt x="124564" y="208004"/>
                  </a:lnTo>
                  <a:cubicBezTo>
                    <a:pt x="124564" y="142282"/>
                    <a:pt x="129319" y="125137"/>
                    <a:pt x="132171" y="120374"/>
                  </a:cubicBezTo>
                  <a:cubicBezTo>
                    <a:pt x="136926" y="110849"/>
                    <a:pt x="142631" y="105134"/>
                    <a:pt x="151189" y="100372"/>
                  </a:cubicBezTo>
                  <a:cubicBezTo>
                    <a:pt x="161648" y="94657"/>
                    <a:pt x="167353" y="93704"/>
                    <a:pt x="170206" y="93704"/>
                  </a:cubicBezTo>
                  <a:cubicBezTo>
                    <a:pt x="183518" y="93704"/>
                    <a:pt x="192076" y="98467"/>
                    <a:pt x="197781" y="108944"/>
                  </a:cubicBezTo>
                  <a:cubicBezTo>
                    <a:pt x="202536" y="118469"/>
                    <a:pt x="208241" y="140377"/>
                    <a:pt x="208241" y="192764"/>
                  </a:cubicBezTo>
                  <a:cubicBezTo>
                    <a:pt x="208241" y="249914"/>
                    <a:pt x="207290" y="264202"/>
                    <a:pt x="207290" y="267059"/>
                  </a:cubicBezTo>
                  <a:lnTo>
                    <a:pt x="202536" y="290872"/>
                  </a:lnTo>
                  <a:lnTo>
                    <a:pt x="200634" y="303254"/>
                  </a:lnTo>
                  <a:lnTo>
                    <a:pt x="200634" y="317542"/>
                  </a:lnTo>
                  <a:cubicBezTo>
                    <a:pt x="200634" y="330877"/>
                    <a:pt x="205388" y="362309"/>
                    <a:pt x="253883" y="362309"/>
                  </a:cubicBezTo>
                  <a:cubicBezTo>
                    <a:pt x="283360" y="362309"/>
                    <a:pt x="302377" y="359452"/>
                    <a:pt x="313788" y="351832"/>
                  </a:cubicBezTo>
                  <a:cubicBezTo>
                    <a:pt x="327100" y="343259"/>
                    <a:pt x="334707" y="327067"/>
                    <a:pt x="334707" y="302302"/>
                  </a:cubicBezTo>
                  <a:cubicBezTo>
                    <a:pt x="334707" y="299444"/>
                    <a:pt x="334707" y="294682"/>
                    <a:pt x="329002" y="268964"/>
                  </a:cubicBezTo>
                  <a:cubicBezTo>
                    <a:pt x="325198" y="252772"/>
                    <a:pt x="324247" y="238484"/>
                    <a:pt x="324247" y="228007"/>
                  </a:cubicBezTo>
                  <a:cubicBezTo>
                    <a:pt x="324247" y="154664"/>
                    <a:pt x="328051" y="132757"/>
                    <a:pt x="329953" y="126089"/>
                  </a:cubicBezTo>
                  <a:cubicBezTo>
                    <a:pt x="332805" y="115612"/>
                    <a:pt x="337559" y="108944"/>
                    <a:pt x="344216" y="105134"/>
                  </a:cubicBezTo>
                  <a:cubicBezTo>
                    <a:pt x="350872" y="101324"/>
                    <a:pt x="357528" y="99419"/>
                    <a:pt x="364184" y="99419"/>
                  </a:cubicBezTo>
                  <a:cubicBezTo>
                    <a:pt x="372742" y="99419"/>
                    <a:pt x="377496" y="100372"/>
                    <a:pt x="380349" y="102277"/>
                  </a:cubicBezTo>
                  <a:cubicBezTo>
                    <a:pt x="387005" y="105134"/>
                    <a:pt x="391759" y="111802"/>
                    <a:pt x="396514" y="122279"/>
                  </a:cubicBezTo>
                  <a:cubicBezTo>
                    <a:pt x="399366" y="128947"/>
                    <a:pt x="404120" y="151807"/>
                    <a:pt x="404120" y="227054"/>
                  </a:cubicBezTo>
                  <a:cubicBezTo>
                    <a:pt x="404120" y="318494"/>
                    <a:pt x="406973" y="326114"/>
                    <a:pt x="407924" y="329924"/>
                  </a:cubicBezTo>
                  <a:cubicBezTo>
                    <a:pt x="413629" y="345164"/>
                    <a:pt x="426941" y="363261"/>
                    <a:pt x="463075" y="363261"/>
                  </a:cubicBezTo>
                  <a:lnTo>
                    <a:pt x="475436" y="363261"/>
                  </a:lnTo>
                  <a:cubicBezTo>
                    <a:pt x="493502" y="363261"/>
                    <a:pt x="507766" y="358499"/>
                    <a:pt x="518225" y="348974"/>
                  </a:cubicBezTo>
                  <a:cubicBezTo>
                    <a:pt x="528685" y="339449"/>
                    <a:pt x="533439" y="327067"/>
                    <a:pt x="533439" y="313732"/>
                  </a:cubicBezTo>
                  <a:cubicBezTo>
                    <a:pt x="533439" y="302302"/>
                    <a:pt x="531537" y="292777"/>
                    <a:pt x="528685" y="283252"/>
                  </a:cubicBezTo>
                  <a:lnTo>
                    <a:pt x="523930" y="271822"/>
                  </a:lnTo>
                  <a:close/>
                  <a:moveTo>
                    <a:pt x="497306" y="327067"/>
                  </a:moveTo>
                  <a:cubicBezTo>
                    <a:pt x="492552" y="331829"/>
                    <a:pt x="484945" y="333734"/>
                    <a:pt x="474485" y="333734"/>
                  </a:cubicBezTo>
                  <a:lnTo>
                    <a:pt x="462124" y="333734"/>
                  </a:lnTo>
                  <a:cubicBezTo>
                    <a:pt x="439303" y="333734"/>
                    <a:pt x="435499" y="323257"/>
                    <a:pt x="433598" y="319447"/>
                  </a:cubicBezTo>
                  <a:cubicBezTo>
                    <a:pt x="432647" y="316589"/>
                    <a:pt x="430745" y="301349"/>
                    <a:pt x="430745" y="225149"/>
                  </a:cubicBezTo>
                  <a:cubicBezTo>
                    <a:pt x="430745" y="143234"/>
                    <a:pt x="425040" y="120374"/>
                    <a:pt x="421236" y="109897"/>
                  </a:cubicBezTo>
                  <a:cubicBezTo>
                    <a:pt x="414580" y="92752"/>
                    <a:pt x="404120" y="80369"/>
                    <a:pt x="390808" y="74654"/>
                  </a:cubicBezTo>
                  <a:cubicBezTo>
                    <a:pt x="383201" y="70844"/>
                    <a:pt x="374644" y="69892"/>
                    <a:pt x="363233" y="69892"/>
                  </a:cubicBezTo>
                  <a:cubicBezTo>
                    <a:pt x="351823" y="69892"/>
                    <a:pt x="339461" y="73702"/>
                    <a:pt x="329002" y="80369"/>
                  </a:cubicBezTo>
                  <a:cubicBezTo>
                    <a:pt x="316640" y="87989"/>
                    <a:pt x="308082" y="99419"/>
                    <a:pt x="302377" y="116564"/>
                  </a:cubicBezTo>
                  <a:cubicBezTo>
                    <a:pt x="299525" y="126089"/>
                    <a:pt x="294770" y="147997"/>
                    <a:pt x="294770" y="227054"/>
                  </a:cubicBezTo>
                  <a:cubicBezTo>
                    <a:pt x="294770" y="240389"/>
                    <a:pt x="296672" y="255629"/>
                    <a:pt x="300475" y="273727"/>
                  </a:cubicBezTo>
                  <a:cubicBezTo>
                    <a:pt x="305230" y="295634"/>
                    <a:pt x="305230" y="300397"/>
                    <a:pt x="305230" y="301349"/>
                  </a:cubicBezTo>
                  <a:cubicBezTo>
                    <a:pt x="305230" y="314684"/>
                    <a:pt x="302377" y="324209"/>
                    <a:pt x="298574" y="326114"/>
                  </a:cubicBezTo>
                  <a:cubicBezTo>
                    <a:pt x="295721" y="328019"/>
                    <a:pt x="285261" y="331829"/>
                    <a:pt x="252932" y="331829"/>
                  </a:cubicBezTo>
                  <a:cubicBezTo>
                    <a:pt x="228209" y="331829"/>
                    <a:pt x="228209" y="322304"/>
                    <a:pt x="228209" y="315637"/>
                  </a:cubicBezTo>
                  <a:lnTo>
                    <a:pt x="228209" y="303254"/>
                  </a:lnTo>
                  <a:lnTo>
                    <a:pt x="230111" y="292777"/>
                  </a:lnTo>
                  <a:lnTo>
                    <a:pt x="234865" y="268964"/>
                  </a:lnTo>
                  <a:cubicBezTo>
                    <a:pt x="235816" y="264202"/>
                    <a:pt x="236767" y="250867"/>
                    <a:pt x="236767" y="190859"/>
                  </a:cubicBezTo>
                  <a:cubicBezTo>
                    <a:pt x="236767" y="143234"/>
                    <a:pt x="232013" y="111802"/>
                    <a:pt x="223455" y="94657"/>
                  </a:cubicBezTo>
                  <a:cubicBezTo>
                    <a:pt x="212995" y="74654"/>
                    <a:pt x="194929" y="63224"/>
                    <a:pt x="170206" y="63224"/>
                  </a:cubicBezTo>
                  <a:cubicBezTo>
                    <a:pt x="160697" y="63224"/>
                    <a:pt x="150238" y="67034"/>
                    <a:pt x="137876" y="73702"/>
                  </a:cubicBezTo>
                  <a:cubicBezTo>
                    <a:pt x="125515" y="80369"/>
                    <a:pt x="115055" y="91799"/>
                    <a:pt x="107448" y="105134"/>
                  </a:cubicBezTo>
                  <a:cubicBezTo>
                    <a:pt x="102694" y="114659"/>
                    <a:pt x="96989" y="134662"/>
                    <a:pt x="96989" y="206099"/>
                  </a:cubicBezTo>
                  <a:lnTo>
                    <a:pt x="100792" y="297539"/>
                  </a:lnTo>
                  <a:cubicBezTo>
                    <a:pt x="100792" y="311827"/>
                    <a:pt x="97940" y="321352"/>
                    <a:pt x="93185" y="325162"/>
                  </a:cubicBezTo>
                  <a:lnTo>
                    <a:pt x="93185" y="325162"/>
                  </a:lnTo>
                  <a:cubicBezTo>
                    <a:pt x="87480" y="329924"/>
                    <a:pt x="77971" y="331829"/>
                    <a:pt x="64659" y="331829"/>
                  </a:cubicBezTo>
                  <a:cubicBezTo>
                    <a:pt x="51347" y="331829"/>
                    <a:pt x="40887" y="329924"/>
                    <a:pt x="35182" y="325162"/>
                  </a:cubicBezTo>
                  <a:cubicBezTo>
                    <a:pt x="30428" y="321352"/>
                    <a:pt x="28526" y="317542"/>
                    <a:pt x="28526" y="310874"/>
                  </a:cubicBezTo>
                  <a:lnTo>
                    <a:pt x="28526" y="298492"/>
                  </a:lnTo>
                  <a:cubicBezTo>
                    <a:pt x="28526" y="296587"/>
                    <a:pt x="28526" y="290872"/>
                    <a:pt x="33281" y="275632"/>
                  </a:cubicBezTo>
                  <a:cubicBezTo>
                    <a:pt x="37084" y="261344"/>
                    <a:pt x="38986" y="250867"/>
                    <a:pt x="39937" y="242294"/>
                  </a:cubicBezTo>
                  <a:cubicBezTo>
                    <a:pt x="39937" y="234674"/>
                    <a:pt x="40887" y="209909"/>
                    <a:pt x="40887" y="167047"/>
                  </a:cubicBezTo>
                  <a:cubicBezTo>
                    <a:pt x="40887" y="124184"/>
                    <a:pt x="39937" y="95609"/>
                    <a:pt x="38035" y="78464"/>
                  </a:cubicBezTo>
                  <a:lnTo>
                    <a:pt x="36133" y="67034"/>
                  </a:lnTo>
                  <a:cubicBezTo>
                    <a:pt x="34231" y="52747"/>
                    <a:pt x="33281" y="46079"/>
                    <a:pt x="33281" y="43222"/>
                  </a:cubicBezTo>
                  <a:cubicBezTo>
                    <a:pt x="33281" y="41317"/>
                    <a:pt x="34231" y="39412"/>
                    <a:pt x="36133" y="37507"/>
                  </a:cubicBezTo>
                  <a:cubicBezTo>
                    <a:pt x="37084" y="36554"/>
                    <a:pt x="40887" y="34649"/>
                    <a:pt x="46593" y="34649"/>
                  </a:cubicBezTo>
                  <a:cubicBezTo>
                    <a:pt x="55151" y="34649"/>
                    <a:pt x="66561" y="36554"/>
                    <a:pt x="80824" y="39412"/>
                  </a:cubicBezTo>
                  <a:cubicBezTo>
                    <a:pt x="96989" y="43222"/>
                    <a:pt x="110301" y="44174"/>
                    <a:pt x="120761" y="44174"/>
                  </a:cubicBezTo>
                  <a:cubicBezTo>
                    <a:pt x="132171" y="44174"/>
                    <a:pt x="146434" y="42269"/>
                    <a:pt x="163550" y="36554"/>
                  </a:cubicBezTo>
                  <a:cubicBezTo>
                    <a:pt x="192076" y="28934"/>
                    <a:pt x="217750" y="28934"/>
                    <a:pt x="236767" y="35602"/>
                  </a:cubicBezTo>
                  <a:cubicBezTo>
                    <a:pt x="247227" y="39412"/>
                    <a:pt x="257686" y="44174"/>
                    <a:pt x="268146" y="48937"/>
                  </a:cubicBezTo>
                  <a:cubicBezTo>
                    <a:pt x="285261" y="57509"/>
                    <a:pt x="291918" y="58462"/>
                    <a:pt x="296672" y="58462"/>
                  </a:cubicBezTo>
                  <a:cubicBezTo>
                    <a:pt x="301426" y="58462"/>
                    <a:pt x="309033" y="57509"/>
                    <a:pt x="342314" y="40364"/>
                  </a:cubicBezTo>
                  <a:cubicBezTo>
                    <a:pt x="362282" y="29887"/>
                    <a:pt x="382251" y="25124"/>
                    <a:pt x="400317" y="25124"/>
                  </a:cubicBezTo>
                  <a:cubicBezTo>
                    <a:pt x="418384" y="25124"/>
                    <a:pt x="432647" y="28934"/>
                    <a:pt x="445959" y="37507"/>
                  </a:cubicBezTo>
                  <a:cubicBezTo>
                    <a:pt x="459271" y="45127"/>
                    <a:pt x="468780" y="57509"/>
                    <a:pt x="476387" y="73702"/>
                  </a:cubicBezTo>
                  <a:cubicBezTo>
                    <a:pt x="482092" y="85132"/>
                    <a:pt x="487797" y="117517"/>
                    <a:pt x="487797" y="206099"/>
                  </a:cubicBezTo>
                  <a:cubicBezTo>
                    <a:pt x="487797" y="233722"/>
                    <a:pt x="488748" y="252772"/>
                    <a:pt x="491601" y="264202"/>
                  </a:cubicBezTo>
                  <a:lnTo>
                    <a:pt x="495404" y="277537"/>
                  </a:lnTo>
                  <a:lnTo>
                    <a:pt x="499208" y="287062"/>
                  </a:lnTo>
                  <a:cubicBezTo>
                    <a:pt x="501109" y="293729"/>
                    <a:pt x="502060" y="301349"/>
                    <a:pt x="502060" y="308969"/>
                  </a:cubicBezTo>
                  <a:cubicBezTo>
                    <a:pt x="503962" y="318494"/>
                    <a:pt x="501109" y="323257"/>
                    <a:pt x="497306" y="327067"/>
                  </a:cubicBez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FF0E4E37-BF74-DDAF-CAE3-B7248076515D}"/>
              </a:ext>
            </a:extLst>
          </p:cNvPr>
          <p:cNvSpPr/>
          <p:nvPr/>
        </p:nvSpPr>
        <p:spPr>
          <a:xfrm>
            <a:off x="20746265" y="6965593"/>
            <a:ext cx="1287053" cy="1239418"/>
          </a:xfrm>
          <a:custGeom>
            <a:avLst/>
            <a:gdLst>
              <a:gd name="connsiteX0" fmla="*/ 353294 w 707009"/>
              <a:gd name="connsiteY0" fmla="*/ 680843 h 680842"/>
              <a:gd name="connsiteX1" fmla="*/ 304004 w 707009"/>
              <a:gd name="connsiteY1" fmla="*/ 660010 h 680842"/>
              <a:gd name="connsiteX2" fmla="*/ 18686 w 707009"/>
              <a:gd name="connsiteY2" fmla="*/ 359833 h 680842"/>
              <a:gd name="connsiteX3" fmla="*/ 5415 w 707009"/>
              <a:gd name="connsiteY3" fmla="*/ 286920 h 680842"/>
              <a:gd name="connsiteX4" fmla="*/ 67977 w 707009"/>
              <a:gd name="connsiteY4" fmla="*/ 246202 h 680842"/>
              <a:gd name="connsiteX5" fmla="*/ 140017 w 707009"/>
              <a:gd name="connsiteY5" fmla="*/ 246202 h 680842"/>
              <a:gd name="connsiteX6" fmla="*/ 140017 w 707009"/>
              <a:gd name="connsiteY6" fmla="*/ 0 h 680842"/>
              <a:gd name="connsiteX7" fmla="*/ 566572 w 707009"/>
              <a:gd name="connsiteY7" fmla="*/ 0 h 680842"/>
              <a:gd name="connsiteX8" fmla="*/ 566572 w 707009"/>
              <a:gd name="connsiteY8" fmla="*/ 246202 h 680842"/>
              <a:gd name="connsiteX9" fmla="*/ 638612 w 707009"/>
              <a:gd name="connsiteY9" fmla="*/ 246202 h 680842"/>
              <a:gd name="connsiteX10" fmla="*/ 701173 w 707009"/>
              <a:gd name="connsiteY10" fmla="*/ 286920 h 680842"/>
              <a:gd name="connsiteX11" fmla="*/ 687902 w 707009"/>
              <a:gd name="connsiteY11" fmla="*/ 359833 h 680842"/>
              <a:gd name="connsiteX12" fmla="*/ 402585 w 707009"/>
              <a:gd name="connsiteY12" fmla="*/ 659063 h 680842"/>
              <a:gd name="connsiteX13" fmla="*/ 353294 w 707009"/>
              <a:gd name="connsiteY13" fmla="*/ 680843 h 680842"/>
              <a:gd name="connsiteX14" fmla="*/ 39540 w 707009"/>
              <a:gd name="connsiteY14" fmla="*/ 339948 h 680842"/>
              <a:gd name="connsiteX15" fmla="*/ 324857 w 707009"/>
              <a:gd name="connsiteY15" fmla="*/ 640125 h 680842"/>
              <a:gd name="connsiteX16" fmla="*/ 353294 w 707009"/>
              <a:gd name="connsiteY16" fmla="*/ 652435 h 680842"/>
              <a:gd name="connsiteX17" fmla="*/ 381731 w 707009"/>
              <a:gd name="connsiteY17" fmla="*/ 640125 h 680842"/>
              <a:gd name="connsiteX18" fmla="*/ 667049 w 707009"/>
              <a:gd name="connsiteY18" fmla="*/ 339948 h 680842"/>
              <a:gd name="connsiteX19" fmla="*/ 674632 w 707009"/>
              <a:gd name="connsiteY19" fmla="*/ 297336 h 680842"/>
              <a:gd name="connsiteX20" fmla="*/ 638612 w 707009"/>
              <a:gd name="connsiteY20" fmla="*/ 273663 h 680842"/>
              <a:gd name="connsiteX21" fmla="*/ 538135 w 707009"/>
              <a:gd name="connsiteY21" fmla="*/ 273663 h 680842"/>
              <a:gd name="connsiteX22" fmla="*/ 538135 w 707009"/>
              <a:gd name="connsiteY22" fmla="*/ 27461 h 680842"/>
              <a:gd name="connsiteX23" fmla="*/ 168454 w 707009"/>
              <a:gd name="connsiteY23" fmla="*/ 27461 h 680842"/>
              <a:gd name="connsiteX24" fmla="*/ 168454 w 707009"/>
              <a:gd name="connsiteY24" fmla="*/ 273663 h 680842"/>
              <a:gd name="connsiteX25" fmla="*/ 67977 w 707009"/>
              <a:gd name="connsiteY25" fmla="*/ 273663 h 680842"/>
              <a:gd name="connsiteX26" fmla="*/ 31957 w 707009"/>
              <a:gd name="connsiteY26" fmla="*/ 297336 h 680842"/>
              <a:gd name="connsiteX27" fmla="*/ 39540 w 707009"/>
              <a:gd name="connsiteY27" fmla="*/ 339948 h 680842"/>
              <a:gd name="connsiteX28" fmla="*/ 39540 w 707009"/>
              <a:gd name="connsiteY28" fmla="*/ 339948 h 68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7009" h="680842">
                <a:moveTo>
                  <a:pt x="353294" y="680843"/>
                </a:moveTo>
                <a:cubicBezTo>
                  <a:pt x="334336" y="680843"/>
                  <a:pt x="317274" y="673267"/>
                  <a:pt x="304004" y="660010"/>
                </a:cubicBezTo>
                <a:lnTo>
                  <a:pt x="18686" y="359833"/>
                </a:lnTo>
                <a:cubicBezTo>
                  <a:pt x="-272" y="339948"/>
                  <a:pt x="-5011" y="311540"/>
                  <a:pt x="5415" y="286920"/>
                </a:cubicBezTo>
                <a:cubicBezTo>
                  <a:pt x="15842" y="261353"/>
                  <a:pt x="40488" y="246202"/>
                  <a:pt x="67977" y="246202"/>
                </a:cubicBezTo>
                <a:lnTo>
                  <a:pt x="140017" y="246202"/>
                </a:lnTo>
                <a:lnTo>
                  <a:pt x="140017" y="0"/>
                </a:lnTo>
                <a:lnTo>
                  <a:pt x="566572" y="0"/>
                </a:lnTo>
                <a:lnTo>
                  <a:pt x="566572" y="246202"/>
                </a:lnTo>
                <a:lnTo>
                  <a:pt x="638612" y="246202"/>
                </a:lnTo>
                <a:cubicBezTo>
                  <a:pt x="666101" y="246202"/>
                  <a:pt x="689798" y="262300"/>
                  <a:pt x="701173" y="286920"/>
                </a:cubicBezTo>
                <a:cubicBezTo>
                  <a:pt x="712548" y="311540"/>
                  <a:pt x="706860" y="339948"/>
                  <a:pt x="687902" y="359833"/>
                </a:cubicBezTo>
                <a:lnTo>
                  <a:pt x="402585" y="659063"/>
                </a:lnTo>
                <a:cubicBezTo>
                  <a:pt x="389314" y="673267"/>
                  <a:pt x="372252" y="680843"/>
                  <a:pt x="353294" y="680843"/>
                </a:cubicBezTo>
                <a:close/>
                <a:moveTo>
                  <a:pt x="39540" y="339948"/>
                </a:moveTo>
                <a:lnTo>
                  <a:pt x="324857" y="640125"/>
                </a:lnTo>
                <a:cubicBezTo>
                  <a:pt x="332441" y="647700"/>
                  <a:pt x="342867" y="652435"/>
                  <a:pt x="353294" y="652435"/>
                </a:cubicBezTo>
                <a:cubicBezTo>
                  <a:pt x="363721" y="652435"/>
                  <a:pt x="374148" y="647700"/>
                  <a:pt x="381731" y="640125"/>
                </a:cubicBezTo>
                <a:lnTo>
                  <a:pt x="667049" y="339948"/>
                </a:lnTo>
                <a:cubicBezTo>
                  <a:pt x="680319" y="325744"/>
                  <a:pt x="679371" y="308699"/>
                  <a:pt x="674632" y="297336"/>
                </a:cubicBezTo>
                <a:cubicBezTo>
                  <a:pt x="669892" y="285973"/>
                  <a:pt x="657570" y="273663"/>
                  <a:pt x="638612" y="273663"/>
                </a:cubicBezTo>
                <a:lnTo>
                  <a:pt x="538135" y="273663"/>
                </a:lnTo>
                <a:lnTo>
                  <a:pt x="538135" y="27461"/>
                </a:lnTo>
                <a:lnTo>
                  <a:pt x="168454" y="27461"/>
                </a:lnTo>
                <a:lnTo>
                  <a:pt x="168454" y="273663"/>
                </a:lnTo>
                <a:lnTo>
                  <a:pt x="67977" y="273663"/>
                </a:lnTo>
                <a:cubicBezTo>
                  <a:pt x="49019" y="273663"/>
                  <a:pt x="36696" y="285973"/>
                  <a:pt x="31957" y="297336"/>
                </a:cubicBezTo>
                <a:cubicBezTo>
                  <a:pt x="26269" y="308699"/>
                  <a:pt x="26269" y="325744"/>
                  <a:pt x="39540" y="339948"/>
                </a:cubicBezTo>
                <a:lnTo>
                  <a:pt x="39540" y="339948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4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20647E8-1677-98B3-1F40-149702ABC0AE}"/>
              </a:ext>
            </a:extLst>
          </p:cNvPr>
          <p:cNvSpPr/>
          <p:nvPr/>
        </p:nvSpPr>
        <p:spPr>
          <a:xfrm>
            <a:off x="20453458" y="3857178"/>
            <a:ext cx="1872666" cy="2219455"/>
          </a:xfrm>
          <a:custGeom>
            <a:avLst/>
            <a:gdLst>
              <a:gd name="connsiteX0" fmla="*/ 936332 w 1872666"/>
              <a:gd name="connsiteY0" fmla="*/ 1038637 h 2219455"/>
              <a:gd name="connsiteX1" fmla="*/ 788946 w 1872666"/>
              <a:gd name="connsiteY1" fmla="*/ 1186021 h 2219455"/>
              <a:gd name="connsiteX2" fmla="*/ 884314 w 1872666"/>
              <a:gd name="connsiteY2" fmla="*/ 1324737 h 2219455"/>
              <a:gd name="connsiteX3" fmla="*/ 901652 w 1872666"/>
              <a:gd name="connsiteY3" fmla="*/ 1331673 h 2219455"/>
              <a:gd name="connsiteX4" fmla="*/ 901652 w 1872666"/>
              <a:gd name="connsiteY4" fmla="*/ 1716610 h 2219455"/>
              <a:gd name="connsiteX5" fmla="*/ 936332 w 1872666"/>
              <a:gd name="connsiteY5" fmla="*/ 1751289 h 2219455"/>
              <a:gd name="connsiteX6" fmla="*/ 971010 w 1872666"/>
              <a:gd name="connsiteY6" fmla="*/ 1716610 h 2219455"/>
              <a:gd name="connsiteX7" fmla="*/ 971010 w 1872666"/>
              <a:gd name="connsiteY7" fmla="*/ 1333408 h 2219455"/>
              <a:gd name="connsiteX8" fmla="*/ 988350 w 1872666"/>
              <a:gd name="connsiteY8" fmla="*/ 1326472 h 2219455"/>
              <a:gd name="connsiteX9" fmla="*/ 1083716 w 1872666"/>
              <a:gd name="connsiteY9" fmla="*/ 1186021 h 2219455"/>
              <a:gd name="connsiteX10" fmla="*/ 936332 w 1872666"/>
              <a:gd name="connsiteY10" fmla="*/ 1038637 h 2219455"/>
              <a:gd name="connsiteX11" fmla="*/ 936332 w 1872666"/>
              <a:gd name="connsiteY11" fmla="*/ 988351 h 2219455"/>
              <a:gd name="connsiteX12" fmla="*/ 1135734 w 1872666"/>
              <a:gd name="connsiteY12" fmla="*/ 1187756 h 2219455"/>
              <a:gd name="connsiteX13" fmla="*/ 1023030 w 1872666"/>
              <a:gd name="connsiteY13" fmla="*/ 1366352 h 2219455"/>
              <a:gd name="connsiteX14" fmla="*/ 1023030 w 1872666"/>
              <a:gd name="connsiteY14" fmla="*/ 1716610 h 2219455"/>
              <a:gd name="connsiteX15" fmla="*/ 936332 w 1872666"/>
              <a:gd name="connsiteY15" fmla="*/ 1803307 h 2219455"/>
              <a:gd name="connsiteX16" fmla="*/ 849634 w 1872666"/>
              <a:gd name="connsiteY16" fmla="*/ 1716610 h 2219455"/>
              <a:gd name="connsiteX17" fmla="*/ 849634 w 1872666"/>
              <a:gd name="connsiteY17" fmla="*/ 1366352 h 2219455"/>
              <a:gd name="connsiteX18" fmla="*/ 736926 w 1872666"/>
              <a:gd name="connsiteY18" fmla="*/ 1187756 h 2219455"/>
              <a:gd name="connsiteX19" fmla="*/ 936332 w 1872666"/>
              <a:gd name="connsiteY19" fmla="*/ 988351 h 2219455"/>
              <a:gd name="connsiteX20" fmla="*/ 234084 w 1872666"/>
              <a:gd name="connsiteY20" fmla="*/ 589543 h 2219455"/>
              <a:gd name="connsiteX21" fmla="*/ 52018 w 1872666"/>
              <a:gd name="connsiteY21" fmla="*/ 771608 h 2219455"/>
              <a:gd name="connsiteX22" fmla="*/ 52018 w 1872666"/>
              <a:gd name="connsiteY22" fmla="*/ 1985373 h 2219455"/>
              <a:gd name="connsiteX23" fmla="*/ 234084 w 1872666"/>
              <a:gd name="connsiteY23" fmla="*/ 2167437 h 2219455"/>
              <a:gd name="connsiteX24" fmla="*/ 1638582 w 1872666"/>
              <a:gd name="connsiteY24" fmla="*/ 2167437 h 2219455"/>
              <a:gd name="connsiteX25" fmla="*/ 1820646 w 1872666"/>
              <a:gd name="connsiteY25" fmla="*/ 1985373 h 2219455"/>
              <a:gd name="connsiteX26" fmla="*/ 1820646 w 1872666"/>
              <a:gd name="connsiteY26" fmla="*/ 771608 h 2219455"/>
              <a:gd name="connsiteX27" fmla="*/ 1638582 w 1872666"/>
              <a:gd name="connsiteY27" fmla="*/ 589543 h 2219455"/>
              <a:gd name="connsiteX28" fmla="*/ 528856 w 1872666"/>
              <a:gd name="connsiteY28" fmla="*/ 52018 h 2219455"/>
              <a:gd name="connsiteX29" fmla="*/ 346790 w 1872666"/>
              <a:gd name="connsiteY29" fmla="*/ 234084 h 2219455"/>
              <a:gd name="connsiteX30" fmla="*/ 346790 w 1872666"/>
              <a:gd name="connsiteY30" fmla="*/ 537524 h 2219455"/>
              <a:gd name="connsiteX31" fmla="*/ 1525876 w 1872666"/>
              <a:gd name="connsiteY31" fmla="*/ 537524 h 2219455"/>
              <a:gd name="connsiteX32" fmla="*/ 1525876 w 1872666"/>
              <a:gd name="connsiteY32" fmla="*/ 234084 h 2219455"/>
              <a:gd name="connsiteX33" fmla="*/ 1343812 w 1872666"/>
              <a:gd name="connsiteY33" fmla="*/ 52018 h 2219455"/>
              <a:gd name="connsiteX34" fmla="*/ 528856 w 1872666"/>
              <a:gd name="connsiteY34" fmla="*/ 0 h 2219455"/>
              <a:gd name="connsiteX35" fmla="*/ 1343812 w 1872666"/>
              <a:gd name="connsiteY35" fmla="*/ 0 h 2219455"/>
              <a:gd name="connsiteX36" fmla="*/ 1577894 w 1872666"/>
              <a:gd name="connsiteY36" fmla="*/ 234084 h 2219455"/>
              <a:gd name="connsiteX37" fmla="*/ 1577894 w 1872666"/>
              <a:gd name="connsiteY37" fmla="*/ 537524 h 2219455"/>
              <a:gd name="connsiteX38" fmla="*/ 1638582 w 1872666"/>
              <a:gd name="connsiteY38" fmla="*/ 537524 h 2219455"/>
              <a:gd name="connsiteX39" fmla="*/ 1872666 w 1872666"/>
              <a:gd name="connsiteY39" fmla="*/ 771608 h 2219455"/>
              <a:gd name="connsiteX40" fmla="*/ 1872666 w 1872666"/>
              <a:gd name="connsiteY40" fmla="*/ 1985373 h 2219455"/>
              <a:gd name="connsiteX41" fmla="*/ 1638582 w 1872666"/>
              <a:gd name="connsiteY41" fmla="*/ 2219455 h 2219455"/>
              <a:gd name="connsiteX42" fmla="*/ 234084 w 1872666"/>
              <a:gd name="connsiteY42" fmla="*/ 2219455 h 2219455"/>
              <a:gd name="connsiteX43" fmla="*/ 0 w 1872666"/>
              <a:gd name="connsiteY43" fmla="*/ 1985373 h 2219455"/>
              <a:gd name="connsiteX44" fmla="*/ 0 w 1872666"/>
              <a:gd name="connsiteY44" fmla="*/ 771608 h 2219455"/>
              <a:gd name="connsiteX45" fmla="*/ 234084 w 1872666"/>
              <a:gd name="connsiteY45" fmla="*/ 537524 h 2219455"/>
              <a:gd name="connsiteX46" fmla="*/ 294772 w 1872666"/>
              <a:gd name="connsiteY46" fmla="*/ 537524 h 2219455"/>
              <a:gd name="connsiteX47" fmla="*/ 294772 w 1872666"/>
              <a:gd name="connsiteY47" fmla="*/ 234084 h 2219455"/>
              <a:gd name="connsiteX48" fmla="*/ 528856 w 1872666"/>
              <a:gd name="connsiteY48" fmla="*/ 0 h 221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872666" h="2219455">
                <a:moveTo>
                  <a:pt x="936332" y="1038637"/>
                </a:moveTo>
                <a:cubicBezTo>
                  <a:pt x="854836" y="1038637"/>
                  <a:pt x="788946" y="1104527"/>
                  <a:pt x="788946" y="1186021"/>
                </a:cubicBezTo>
                <a:cubicBezTo>
                  <a:pt x="788946" y="1248444"/>
                  <a:pt x="827092" y="1303930"/>
                  <a:pt x="884314" y="1324737"/>
                </a:cubicBezTo>
                <a:lnTo>
                  <a:pt x="901652" y="1331673"/>
                </a:lnTo>
                <a:lnTo>
                  <a:pt x="901652" y="1716610"/>
                </a:lnTo>
                <a:cubicBezTo>
                  <a:pt x="901652" y="1735684"/>
                  <a:pt x="917258" y="1751289"/>
                  <a:pt x="936332" y="1751289"/>
                </a:cubicBezTo>
                <a:cubicBezTo>
                  <a:pt x="955404" y="1751289"/>
                  <a:pt x="971010" y="1735684"/>
                  <a:pt x="971010" y="1716610"/>
                </a:cubicBezTo>
                <a:lnTo>
                  <a:pt x="971010" y="1333408"/>
                </a:lnTo>
                <a:lnTo>
                  <a:pt x="988350" y="1326472"/>
                </a:lnTo>
                <a:cubicBezTo>
                  <a:pt x="1045570" y="1303930"/>
                  <a:pt x="1083716" y="1248444"/>
                  <a:pt x="1083716" y="1186021"/>
                </a:cubicBezTo>
                <a:cubicBezTo>
                  <a:pt x="1083716" y="1104527"/>
                  <a:pt x="1017826" y="1038637"/>
                  <a:pt x="936332" y="1038637"/>
                </a:cubicBezTo>
                <a:close/>
                <a:moveTo>
                  <a:pt x="936332" y="988351"/>
                </a:moveTo>
                <a:cubicBezTo>
                  <a:pt x="1045570" y="988351"/>
                  <a:pt x="1135734" y="1078517"/>
                  <a:pt x="1135734" y="1187756"/>
                </a:cubicBezTo>
                <a:cubicBezTo>
                  <a:pt x="1135734" y="1264050"/>
                  <a:pt x="1090652" y="1333408"/>
                  <a:pt x="1023030" y="1366352"/>
                </a:cubicBezTo>
                <a:lnTo>
                  <a:pt x="1023030" y="1716610"/>
                </a:lnTo>
                <a:cubicBezTo>
                  <a:pt x="1023030" y="1765160"/>
                  <a:pt x="984882" y="1803307"/>
                  <a:pt x="936332" y="1803307"/>
                </a:cubicBezTo>
                <a:cubicBezTo>
                  <a:pt x="887782" y="1803307"/>
                  <a:pt x="849634" y="1765160"/>
                  <a:pt x="849634" y="1716610"/>
                </a:cubicBezTo>
                <a:lnTo>
                  <a:pt x="849634" y="1366352"/>
                </a:lnTo>
                <a:cubicBezTo>
                  <a:pt x="782010" y="1333408"/>
                  <a:pt x="736926" y="1264050"/>
                  <a:pt x="736926" y="1187756"/>
                </a:cubicBezTo>
                <a:cubicBezTo>
                  <a:pt x="736926" y="1078517"/>
                  <a:pt x="827092" y="988351"/>
                  <a:pt x="936332" y="988351"/>
                </a:cubicBezTo>
                <a:close/>
                <a:moveTo>
                  <a:pt x="234084" y="589543"/>
                </a:moveTo>
                <a:cubicBezTo>
                  <a:pt x="133514" y="589543"/>
                  <a:pt x="52018" y="671039"/>
                  <a:pt x="52018" y="771608"/>
                </a:cubicBezTo>
                <a:lnTo>
                  <a:pt x="52018" y="1985373"/>
                </a:lnTo>
                <a:cubicBezTo>
                  <a:pt x="52018" y="2085942"/>
                  <a:pt x="133514" y="2167437"/>
                  <a:pt x="234084" y="2167437"/>
                </a:cubicBezTo>
                <a:lnTo>
                  <a:pt x="1638582" y="2167437"/>
                </a:lnTo>
                <a:cubicBezTo>
                  <a:pt x="1739152" y="2167437"/>
                  <a:pt x="1820646" y="2085942"/>
                  <a:pt x="1820646" y="1985373"/>
                </a:cubicBezTo>
                <a:lnTo>
                  <a:pt x="1820646" y="771608"/>
                </a:lnTo>
                <a:cubicBezTo>
                  <a:pt x="1820646" y="671039"/>
                  <a:pt x="1739152" y="589543"/>
                  <a:pt x="1638582" y="589543"/>
                </a:cubicBezTo>
                <a:close/>
                <a:moveTo>
                  <a:pt x="528856" y="52018"/>
                </a:moveTo>
                <a:cubicBezTo>
                  <a:pt x="428286" y="52018"/>
                  <a:pt x="346790" y="133515"/>
                  <a:pt x="346790" y="234084"/>
                </a:cubicBezTo>
                <a:lnTo>
                  <a:pt x="346790" y="537524"/>
                </a:lnTo>
                <a:lnTo>
                  <a:pt x="1525876" y="537524"/>
                </a:lnTo>
                <a:lnTo>
                  <a:pt x="1525876" y="234084"/>
                </a:lnTo>
                <a:cubicBezTo>
                  <a:pt x="1525876" y="133515"/>
                  <a:pt x="1444380" y="52018"/>
                  <a:pt x="1343812" y="52018"/>
                </a:cubicBezTo>
                <a:close/>
                <a:moveTo>
                  <a:pt x="528856" y="0"/>
                </a:moveTo>
                <a:lnTo>
                  <a:pt x="1343812" y="0"/>
                </a:lnTo>
                <a:cubicBezTo>
                  <a:pt x="1472124" y="0"/>
                  <a:pt x="1577894" y="105772"/>
                  <a:pt x="1577894" y="234084"/>
                </a:cubicBezTo>
                <a:lnTo>
                  <a:pt x="1577894" y="537524"/>
                </a:lnTo>
                <a:lnTo>
                  <a:pt x="1638582" y="537524"/>
                </a:lnTo>
                <a:cubicBezTo>
                  <a:pt x="1766894" y="537524"/>
                  <a:pt x="1872666" y="643296"/>
                  <a:pt x="1872666" y="771608"/>
                </a:cubicBezTo>
                <a:lnTo>
                  <a:pt x="1872666" y="1985373"/>
                </a:lnTo>
                <a:cubicBezTo>
                  <a:pt x="1872666" y="2113685"/>
                  <a:pt x="1766894" y="2219455"/>
                  <a:pt x="1638582" y="2219455"/>
                </a:cubicBezTo>
                <a:lnTo>
                  <a:pt x="234084" y="2219455"/>
                </a:lnTo>
                <a:cubicBezTo>
                  <a:pt x="105772" y="2219455"/>
                  <a:pt x="0" y="2113685"/>
                  <a:pt x="0" y="1985373"/>
                </a:cubicBezTo>
                <a:lnTo>
                  <a:pt x="0" y="771608"/>
                </a:lnTo>
                <a:cubicBezTo>
                  <a:pt x="0" y="643296"/>
                  <a:pt x="105772" y="537524"/>
                  <a:pt x="234084" y="537524"/>
                </a:cubicBezTo>
                <a:lnTo>
                  <a:pt x="294772" y="537524"/>
                </a:lnTo>
                <a:lnTo>
                  <a:pt x="294772" y="234084"/>
                </a:lnTo>
                <a:cubicBezTo>
                  <a:pt x="294772" y="105772"/>
                  <a:pt x="400544" y="0"/>
                  <a:pt x="528856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grpSp>
        <p:nvGrpSpPr>
          <p:cNvPr id="18" name="Graphic 46">
            <a:extLst>
              <a:ext uri="{FF2B5EF4-FFF2-40B4-BE49-F238E27FC236}">
                <a16:creationId xmlns:a16="http://schemas.microsoft.com/office/drawing/2014/main" id="{5AAC974C-8967-5A0F-B15A-CF20A36A51A2}"/>
              </a:ext>
            </a:extLst>
          </p:cNvPr>
          <p:cNvGrpSpPr/>
          <p:nvPr/>
        </p:nvGrpSpPr>
        <p:grpSpPr>
          <a:xfrm>
            <a:off x="16110176" y="8922478"/>
            <a:ext cx="2837772" cy="2502526"/>
            <a:chOff x="22048503" y="1781038"/>
            <a:chExt cx="1558857" cy="1374698"/>
          </a:xfrm>
          <a:solidFill>
            <a:schemeClr val="bg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AA17D83-4C78-9AE7-84FD-52422E6AAFD8}"/>
                </a:ext>
              </a:extLst>
            </p:cNvPr>
            <p:cNvSpPr/>
            <p:nvPr/>
          </p:nvSpPr>
          <p:spPr>
            <a:xfrm>
              <a:off x="22048503" y="1781038"/>
              <a:ext cx="1558857" cy="413625"/>
            </a:xfrm>
            <a:custGeom>
              <a:avLst/>
              <a:gdLst>
                <a:gd name="connsiteX0" fmla="*/ 1494486 w 1558857"/>
                <a:gd name="connsiteY0" fmla="*/ 413626 h 413625"/>
                <a:gd name="connsiteX1" fmla="*/ 1452576 w 1558857"/>
                <a:gd name="connsiteY1" fmla="*/ 396481 h 413625"/>
                <a:gd name="connsiteX2" fmla="*/ 785826 w 1558857"/>
                <a:gd name="connsiteY2" fmla="*/ 127876 h 413625"/>
                <a:gd name="connsiteX3" fmla="*/ 106694 w 1558857"/>
                <a:gd name="connsiteY3" fmla="*/ 363143 h 413625"/>
                <a:gd name="connsiteX4" fmla="*/ 43829 w 1558857"/>
                <a:gd name="connsiteY4" fmla="*/ 374573 h 413625"/>
                <a:gd name="connsiteX5" fmla="*/ 966 w 1558857"/>
                <a:gd name="connsiteY5" fmla="*/ 325043 h 413625"/>
                <a:gd name="connsiteX6" fmla="*/ 20969 w 1558857"/>
                <a:gd name="connsiteY6" fmla="*/ 273608 h 413625"/>
                <a:gd name="connsiteX7" fmla="*/ 786779 w 1558857"/>
                <a:gd name="connsiteY7" fmla="*/ 241 h 413625"/>
                <a:gd name="connsiteX8" fmla="*/ 1539254 w 1558857"/>
                <a:gd name="connsiteY8" fmla="*/ 307898 h 413625"/>
                <a:gd name="connsiteX9" fmla="*/ 1557351 w 1558857"/>
                <a:gd name="connsiteY9" fmla="*/ 362191 h 413625"/>
                <a:gd name="connsiteX10" fmla="*/ 1511631 w 1558857"/>
                <a:gd name="connsiteY10" fmla="*/ 410768 h 413625"/>
                <a:gd name="connsiteX11" fmla="*/ 1494486 w 1558857"/>
                <a:gd name="connsiteY11" fmla="*/ 413626 h 413625"/>
                <a:gd name="connsiteX12" fmla="*/ 759156 w 1558857"/>
                <a:gd name="connsiteY12" fmla="*/ 99301 h 413625"/>
                <a:gd name="connsiteX13" fmla="*/ 786779 w 1558857"/>
                <a:gd name="connsiteY13" fmla="*/ 99301 h 413625"/>
                <a:gd name="connsiteX14" fmla="*/ 1472579 w 1558857"/>
                <a:gd name="connsiteY14" fmla="*/ 375526 h 413625"/>
                <a:gd name="connsiteX15" fmla="*/ 1504011 w 1558857"/>
                <a:gd name="connsiteY15" fmla="*/ 383146 h 413625"/>
                <a:gd name="connsiteX16" fmla="*/ 1529729 w 1558857"/>
                <a:gd name="connsiteY16" fmla="*/ 356476 h 413625"/>
                <a:gd name="connsiteX17" fmla="*/ 1520204 w 1558857"/>
                <a:gd name="connsiteY17" fmla="*/ 329806 h 413625"/>
                <a:gd name="connsiteX18" fmla="*/ 786779 w 1558857"/>
                <a:gd name="connsiteY18" fmla="*/ 28816 h 413625"/>
                <a:gd name="connsiteX19" fmla="*/ 39066 w 1558857"/>
                <a:gd name="connsiteY19" fmla="*/ 295516 h 413625"/>
                <a:gd name="connsiteX20" fmla="*/ 28589 w 1558857"/>
                <a:gd name="connsiteY20" fmla="*/ 319328 h 413625"/>
                <a:gd name="connsiteX21" fmla="*/ 53354 w 1558857"/>
                <a:gd name="connsiteY21" fmla="*/ 346951 h 413625"/>
                <a:gd name="connsiteX22" fmla="*/ 87644 w 1558857"/>
                <a:gd name="connsiteY22" fmla="*/ 340283 h 413625"/>
                <a:gd name="connsiteX23" fmla="*/ 87644 w 1558857"/>
                <a:gd name="connsiteY23" fmla="*/ 340283 h 413625"/>
                <a:gd name="connsiteX24" fmla="*/ 759156 w 1558857"/>
                <a:gd name="connsiteY24" fmla="*/ 99301 h 41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58857" h="413625">
                  <a:moveTo>
                    <a:pt x="1494486" y="413626"/>
                  </a:moveTo>
                  <a:cubicBezTo>
                    <a:pt x="1479246" y="413626"/>
                    <a:pt x="1464959" y="407911"/>
                    <a:pt x="1452576" y="396481"/>
                  </a:cubicBezTo>
                  <a:cubicBezTo>
                    <a:pt x="1271601" y="229793"/>
                    <a:pt x="1034429" y="134543"/>
                    <a:pt x="785826" y="127876"/>
                  </a:cubicBezTo>
                  <a:cubicBezTo>
                    <a:pt x="536271" y="122161"/>
                    <a:pt x="295289" y="205028"/>
                    <a:pt x="106694" y="363143"/>
                  </a:cubicBezTo>
                  <a:cubicBezTo>
                    <a:pt x="88596" y="378383"/>
                    <a:pt x="65736" y="382193"/>
                    <a:pt x="43829" y="374573"/>
                  </a:cubicBezTo>
                  <a:cubicBezTo>
                    <a:pt x="20969" y="366001"/>
                    <a:pt x="4776" y="346951"/>
                    <a:pt x="966" y="325043"/>
                  </a:cubicBezTo>
                  <a:cubicBezTo>
                    <a:pt x="-2844" y="305993"/>
                    <a:pt x="4776" y="287896"/>
                    <a:pt x="20969" y="273608"/>
                  </a:cubicBezTo>
                  <a:cubicBezTo>
                    <a:pt x="239091" y="90728"/>
                    <a:pt x="511506" y="-5474"/>
                    <a:pt x="786779" y="241"/>
                  </a:cubicBezTo>
                  <a:cubicBezTo>
                    <a:pt x="1063956" y="6908"/>
                    <a:pt x="1330656" y="115493"/>
                    <a:pt x="1539254" y="307898"/>
                  </a:cubicBezTo>
                  <a:cubicBezTo>
                    <a:pt x="1555446" y="323138"/>
                    <a:pt x="1562114" y="342188"/>
                    <a:pt x="1557351" y="362191"/>
                  </a:cubicBezTo>
                  <a:cubicBezTo>
                    <a:pt x="1552589" y="384098"/>
                    <a:pt x="1534491" y="403148"/>
                    <a:pt x="1511631" y="410768"/>
                  </a:cubicBezTo>
                  <a:cubicBezTo>
                    <a:pt x="1506869" y="412673"/>
                    <a:pt x="1500201" y="413626"/>
                    <a:pt x="1494486" y="413626"/>
                  </a:cubicBezTo>
                  <a:close/>
                  <a:moveTo>
                    <a:pt x="759156" y="99301"/>
                  </a:moveTo>
                  <a:cubicBezTo>
                    <a:pt x="768681" y="99301"/>
                    <a:pt x="777254" y="99301"/>
                    <a:pt x="786779" y="99301"/>
                  </a:cubicBezTo>
                  <a:cubicBezTo>
                    <a:pt x="1043001" y="105968"/>
                    <a:pt x="1286841" y="204076"/>
                    <a:pt x="1472579" y="375526"/>
                  </a:cubicBezTo>
                  <a:cubicBezTo>
                    <a:pt x="1484009" y="386003"/>
                    <a:pt x="1496391" y="386003"/>
                    <a:pt x="1504011" y="383146"/>
                  </a:cubicBezTo>
                  <a:cubicBezTo>
                    <a:pt x="1516394" y="379336"/>
                    <a:pt x="1526871" y="367906"/>
                    <a:pt x="1529729" y="356476"/>
                  </a:cubicBezTo>
                  <a:cubicBezTo>
                    <a:pt x="1531634" y="346951"/>
                    <a:pt x="1528776" y="337426"/>
                    <a:pt x="1520204" y="329806"/>
                  </a:cubicBezTo>
                  <a:cubicBezTo>
                    <a:pt x="1317321" y="142163"/>
                    <a:pt x="1056336" y="35483"/>
                    <a:pt x="786779" y="28816"/>
                  </a:cubicBezTo>
                  <a:cubicBezTo>
                    <a:pt x="517221" y="23101"/>
                    <a:pt x="252426" y="117398"/>
                    <a:pt x="39066" y="295516"/>
                  </a:cubicBezTo>
                  <a:cubicBezTo>
                    <a:pt x="30494" y="302183"/>
                    <a:pt x="26684" y="310756"/>
                    <a:pt x="28589" y="319328"/>
                  </a:cubicBezTo>
                  <a:cubicBezTo>
                    <a:pt x="30494" y="330758"/>
                    <a:pt x="40971" y="342188"/>
                    <a:pt x="53354" y="346951"/>
                  </a:cubicBezTo>
                  <a:cubicBezTo>
                    <a:pt x="60021" y="349808"/>
                    <a:pt x="74309" y="351713"/>
                    <a:pt x="87644" y="340283"/>
                  </a:cubicBezTo>
                  <a:lnTo>
                    <a:pt x="87644" y="340283"/>
                  </a:lnTo>
                  <a:cubicBezTo>
                    <a:pt x="275286" y="185026"/>
                    <a:pt x="512459" y="99301"/>
                    <a:pt x="759156" y="99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E0DEF8A-98FB-F167-E3F9-6D362CA4E97F}"/>
                </a:ext>
              </a:extLst>
            </p:cNvPr>
            <p:cNvSpPr/>
            <p:nvPr/>
          </p:nvSpPr>
          <p:spPr>
            <a:xfrm>
              <a:off x="22265046" y="2157473"/>
              <a:ext cx="1103649" cy="283887"/>
            </a:xfrm>
            <a:custGeom>
              <a:avLst/>
              <a:gdLst>
                <a:gd name="connsiteX0" fmla="*/ 1037913 w 1103649"/>
                <a:gd name="connsiteY0" fmla="*/ 283888 h 283887"/>
                <a:gd name="connsiteX1" fmla="*/ 996956 w 1103649"/>
                <a:gd name="connsiteY1" fmla="*/ 268648 h 283887"/>
                <a:gd name="connsiteX2" fmla="*/ 92081 w 1103649"/>
                <a:gd name="connsiteY2" fmla="*/ 263885 h 283887"/>
                <a:gd name="connsiteX3" fmla="*/ 92081 w 1103649"/>
                <a:gd name="connsiteY3" fmla="*/ 263885 h 283887"/>
                <a:gd name="connsiteX4" fmla="*/ 10165 w 1103649"/>
                <a:gd name="connsiteY4" fmla="*/ 243883 h 283887"/>
                <a:gd name="connsiteX5" fmla="*/ 29215 w 1103649"/>
                <a:gd name="connsiteY5" fmla="*/ 158158 h 283887"/>
                <a:gd name="connsiteX6" fmla="*/ 562616 w 1103649"/>
                <a:gd name="connsiteY6" fmla="*/ 43 h 283887"/>
                <a:gd name="connsiteX7" fmla="*/ 1082680 w 1103649"/>
                <a:gd name="connsiteY7" fmla="*/ 180065 h 283887"/>
                <a:gd name="connsiteX8" fmla="*/ 1102683 w 1103649"/>
                <a:gd name="connsiteY8" fmla="*/ 232453 h 283887"/>
                <a:gd name="connsiteX9" fmla="*/ 1058868 w 1103649"/>
                <a:gd name="connsiteY9" fmla="*/ 281030 h 283887"/>
                <a:gd name="connsiteX10" fmla="*/ 1037913 w 1103649"/>
                <a:gd name="connsiteY10" fmla="*/ 283888 h 283887"/>
                <a:gd name="connsiteX11" fmla="*/ 578808 w 1103649"/>
                <a:gd name="connsiteY11" fmla="*/ 93388 h 283887"/>
                <a:gd name="connsiteX12" fmla="*/ 1016005 w 1103649"/>
                <a:gd name="connsiteY12" fmla="*/ 245788 h 283887"/>
                <a:gd name="connsiteX13" fmla="*/ 1049343 w 1103649"/>
                <a:gd name="connsiteY13" fmla="*/ 252455 h 283887"/>
                <a:gd name="connsiteX14" fmla="*/ 1075061 w 1103649"/>
                <a:gd name="connsiteY14" fmla="*/ 224833 h 283887"/>
                <a:gd name="connsiteX15" fmla="*/ 1064583 w 1103649"/>
                <a:gd name="connsiteY15" fmla="*/ 200068 h 283887"/>
                <a:gd name="connsiteX16" fmla="*/ 562616 w 1103649"/>
                <a:gd name="connsiteY16" fmla="*/ 26713 h 283887"/>
                <a:gd name="connsiteX17" fmla="*/ 43503 w 1103649"/>
                <a:gd name="connsiteY17" fmla="*/ 180065 h 283887"/>
                <a:gd name="connsiteX18" fmla="*/ 33978 w 1103649"/>
                <a:gd name="connsiteY18" fmla="*/ 226738 h 283887"/>
                <a:gd name="connsiteX19" fmla="*/ 76840 w 1103649"/>
                <a:gd name="connsiteY19" fmla="*/ 238168 h 283887"/>
                <a:gd name="connsiteX20" fmla="*/ 578808 w 1103649"/>
                <a:gd name="connsiteY20" fmla="*/ 93388 h 28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03649" h="283887">
                  <a:moveTo>
                    <a:pt x="1037913" y="283888"/>
                  </a:moveTo>
                  <a:cubicBezTo>
                    <a:pt x="1023625" y="283888"/>
                    <a:pt x="1009338" y="278173"/>
                    <a:pt x="996956" y="268648"/>
                  </a:cubicBezTo>
                  <a:cubicBezTo>
                    <a:pt x="735018" y="43858"/>
                    <a:pt x="344493" y="108628"/>
                    <a:pt x="92081" y="263885"/>
                  </a:cubicBezTo>
                  <a:lnTo>
                    <a:pt x="92081" y="263885"/>
                  </a:lnTo>
                  <a:cubicBezTo>
                    <a:pt x="58743" y="283888"/>
                    <a:pt x="25405" y="268648"/>
                    <a:pt x="10165" y="243883"/>
                  </a:cubicBezTo>
                  <a:cubicBezTo>
                    <a:pt x="-6027" y="218165"/>
                    <a:pt x="-5074" y="179113"/>
                    <a:pt x="29215" y="158158"/>
                  </a:cubicBezTo>
                  <a:cubicBezTo>
                    <a:pt x="191140" y="58145"/>
                    <a:pt x="380688" y="2900"/>
                    <a:pt x="562616" y="43"/>
                  </a:cubicBezTo>
                  <a:cubicBezTo>
                    <a:pt x="763593" y="-1862"/>
                    <a:pt x="943616" y="60050"/>
                    <a:pt x="1082680" y="180065"/>
                  </a:cubicBezTo>
                  <a:cubicBezTo>
                    <a:pt x="1098873" y="194353"/>
                    <a:pt x="1106493" y="212450"/>
                    <a:pt x="1102683" y="232453"/>
                  </a:cubicBezTo>
                  <a:cubicBezTo>
                    <a:pt x="1098873" y="254360"/>
                    <a:pt x="1081728" y="273410"/>
                    <a:pt x="1058868" y="281030"/>
                  </a:cubicBezTo>
                  <a:cubicBezTo>
                    <a:pt x="1052201" y="282935"/>
                    <a:pt x="1044580" y="283888"/>
                    <a:pt x="1037913" y="283888"/>
                  </a:cubicBezTo>
                  <a:close/>
                  <a:moveTo>
                    <a:pt x="578808" y="93388"/>
                  </a:moveTo>
                  <a:cubicBezTo>
                    <a:pt x="735018" y="93388"/>
                    <a:pt x="889323" y="137203"/>
                    <a:pt x="1016005" y="245788"/>
                  </a:cubicBezTo>
                  <a:cubicBezTo>
                    <a:pt x="1028388" y="256265"/>
                    <a:pt x="1041723" y="255313"/>
                    <a:pt x="1049343" y="252455"/>
                  </a:cubicBezTo>
                  <a:cubicBezTo>
                    <a:pt x="1061726" y="247693"/>
                    <a:pt x="1072203" y="237215"/>
                    <a:pt x="1075061" y="224833"/>
                  </a:cubicBezTo>
                  <a:cubicBezTo>
                    <a:pt x="1076966" y="215308"/>
                    <a:pt x="1073155" y="206735"/>
                    <a:pt x="1064583" y="200068"/>
                  </a:cubicBezTo>
                  <a:cubicBezTo>
                    <a:pt x="930281" y="84815"/>
                    <a:pt x="756925" y="24808"/>
                    <a:pt x="562616" y="26713"/>
                  </a:cubicBezTo>
                  <a:cubicBezTo>
                    <a:pt x="385451" y="28618"/>
                    <a:pt x="200665" y="82910"/>
                    <a:pt x="43503" y="180065"/>
                  </a:cubicBezTo>
                  <a:cubicBezTo>
                    <a:pt x="24453" y="191495"/>
                    <a:pt x="25405" y="212450"/>
                    <a:pt x="33978" y="226738"/>
                  </a:cubicBezTo>
                  <a:cubicBezTo>
                    <a:pt x="41598" y="239120"/>
                    <a:pt x="57790" y="249598"/>
                    <a:pt x="76840" y="238168"/>
                  </a:cubicBezTo>
                  <a:cubicBezTo>
                    <a:pt x="216858" y="152443"/>
                    <a:pt x="398785" y="93388"/>
                    <a:pt x="578808" y="933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59F7DEF-C9B4-5776-6A7C-AAA127573F84}"/>
                </a:ext>
              </a:extLst>
            </p:cNvPr>
            <p:cNvSpPr/>
            <p:nvPr/>
          </p:nvSpPr>
          <p:spPr>
            <a:xfrm>
              <a:off x="22469522" y="2514619"/>
              <a:ext cx="693430" cy="211539"/>
            </a:xfrm>
            <a:custGeom>
              <a:avLst/>
              <a:gdLst>
                <a:gd name="connsiteX0" fmla="*/ 632460 w 693430"/>
                <a:gd name="connsiteY0" fmla="*/ 211539 h 211539"/>
                <a:gd name="connsiteX1" fmla="*/ 590550 w 693430"/>
                <a:gd name="connsiteY1" fmla="*/ 189632 h 211539"/>
                <a:gd name="connsiteX2" fmla="*/ 483870 w 693430"/>
                <a:gd name="connsiteY2" fmla="*/ 141054 h 211539"/>
                <a:gd name="connsiteX3" fmla="*/ 476250 w 693430"/>
                <a:gd name="connsiteY3" fmla="*/ 139149 h 211539"/>
                <a:gd name="connsiteX4" fmla="*/ 348615 w 693430"/>
                <a:gd name="connsiteY4" fmla="*/ 123909 h 211539"/>
                <a:gd name="connsiteX5" fmla="*/ 92393 w 693430"/>
                <a:gd name="connsiteY5" fmla="*/ 194394 h 211539"/>
                <a:gd name="connsiteX6" fmla="*/ 92393 w 693430"/>
                <a:gd name="connsiteY6" fmla="*/ 194394 h 211539"/>
                <a:gd name="connsiteX7" fmla="*/ 33338 w 693430"/>
                <a:gd name="connsiteY7" fmla="*/ 195347 h 211539"/>
                <a:gd name="connsiteX8" fmla="*/ 0 w 693430"/>
                <a:gd name="connsiteY8" fmla="*/ 138197 h 211539"/>
                <a:gd name="connsiteX9" fmla="*/ 30480 w 693430"/>
                <a:gd name="connsiteY9" fmla="*/ 87714 h 211539"/>
                <a:gd name="connsiteX10" fmla="*/ 363855 w 693430"/>
                <a:gd name="connsiteY10" fmla="*/ 84 h 211539"/>
                <a:gd name="connsiteX11" fmla="*/ 539115 w 693430"/>
                <a:gd name="connsiteY11" fmla="*/ 27707 h 211539"/>
                <a:gd name="connsiteX12" fmla="*/ 679133 w 693430"/>
                <a:gd name="connsiteY12" fmla="*/ 103907 h 211539"/>
                <a:gd name="connsiteX13" fmla="*/ 688658 w 693430"/>
                <a:gd name="connsiteY13" fmla="*/ 167724 h 211539"/>
                <a:gd name="connsiteX14" fmla="*/ 639128 w 693430"/>
                <a:gd name="connsiteY14" fmla="*/ 210587 h 211539"/>
                <a:gd name="connsiteX15" fmla="*/ 632460 w 693430"/>
                <a:gd name="connsiteY15" fmla="*/ 211539 h 211539"/>
                <a:gd name="connsiteX16" fmla="*/ 352425 w 693430"/>
                <a:gd name="connsiteY16" fmla="*/ 95334 h 211539"/>
                <a:gd name="connsiteX17" fmla="*/ 483870 w 693430"/>
                <a:gd name="connsiteY17" fmla="*/ 111527 h 211539"/>
                <a:gd name="connsiteX18" fmla="*/ 491490 w 693430"/>
                <a:gd name="connsiteY18" fmla="*/ 113432 h 211539"/>
                <a:gd name="connsiteX19" fmla="*/ 613410 w 693430"/>
                <a:gd name="connsiteY19" fmla="*/ 171534 h 211539"/>
                <a:gd name="connsiteX20" fmla="*/ 636270 w 693430"/>
                <a:gd name="connsiteY20" fmla="*/ 182012 h 211539"/>
                <a:gd name="connsiteX21" fmla="*/ 663893 w 693430"/>
                <a:gd name="connsiteY21" fmla="*/ 157247 h 211539"/>
                <a:gd name="connsiteX22" fmla="*/ 658178 w 693430"/>
                <a:gd name="connsiteY22" fmla="*/ 122004 h 211539"/>
                <a:gd name="connsiteX23" fmla="*/ 531495 w 693430"/>
                <a:gd name="connsiteY23" fmla="*/ 55329 h 211539"/>
                <a:gd name="connsiteX24" fmla="*/ 363855 w 693430"/>
                <a:gd name="connsiteY24" fmla="*/ 28659 h 211539"/>
                <a:gd name="connsiteX25" fmla="*/ 44768 w 693430"/>
                <a:gd name="connsiteY25" fmla="*/ 112479 h 211539"/>
                <a:gd name="connsiteX26" fmla="*/ 28575 w 693430"/>
                <a:gd name="connsiteY26" fmla="*/ 138197 h 211539"/>
                <a:gd name="connsiteX27" fmla="*/ 47625 w 693430"/>
                <a:gd name="connsiteY27" fmla="*/ 170582 h 211539"/>
                <a:gd name="connsiteX28" fmla="*/ 78105 w 693430"/>
                <a:gd name="connsiteY28" fmla="*/ 169629 h 211539"/>
                <a:gd name="connsiteX29" fmla="*/ 78105 w 693430"/>
                <a:gd name="connsiteY29" fmla="*/ 169629 h 211539"/>
                <a:gd name="connsiteX30" fmla="*/ 347662 w 693430"/>
                <a:gd name="connsiteY30" fmla="*/ 95334 h 211539"/>
                <a:gd name="connsiteX31" fmla="*/ 352425 w 693430"/>
                <a:gd name="connsiteY31" fmla="*/ 95334 h 21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3430" h="211539">
                  <a:moveTo>
                    <a:pt x="632460" y="211539"/>
                  </a:moveTo>
                  <a:cubicBezTo>
                    <a:pt x="616268" y="211539"/>
                    <a:pt x="601980" y="203919"/>
                    <a:pt x="590550" y="189632"/>
                  </a:cubicBezTo>
                  <a:cubicBezTo>
                    <a:pt x="568643" y="162009"/>
                    <a:pt x="521970" y="150579"/>
                    <a:pt x="483870" y="141054"/>
                  </a:cubicBezTo>
                  <a:lnTo>
                    <a:pt x="476250" y="139149"/>
                  </a:lnTo>
                  <a:cubicBezTo>
                    <a:pt x="436245" y="128672"/>
                    <a:pt x="392430" y="123909"/>
                    <a:pt x="348615" y="123909"/>
                  </a:cubicBezTo>
                  <a:cubicBezTo>
                    <a:pt x="259080" y="124862"/>
                    <a:pt x="173355" y="148674"/>
                    <a:pt x="92393" y="194394"/>
                  </a:cubicBezTo>
                  <a:lnTo>
                    <a:pt x="92393" y="194394"/>
                  </a:lnTo>
                  <a:cubicBezTo>
                    <a:pt x="73343" y="205824"/>
                    <a:pt x="51435" y="205824"/>
                    <a:pt x="33338" y="195347"/>
                  </a:cubicBezTo>
                  <a:cubicBezTo>
                    <a:pt x="13335" y="183917"/>
                    <a:pt x="0" y="161057"/>
                    <a:pt x="0" y="138197"/>
                  </a:cubicBezTo>
                  <a:cubicBezTo>
                    <a:pt x="0" y="117242"/>
                    <a:pt x="11430" y="99144"/>
                    <a:pt x="30480" y="87714"/>
                  </a:cubicBezTo>
                  <a:cubicBezTo>
                    <a:pt x="133350" y="28659"/>
                    <a:pt x="248603" y="-1821"/>
                    <a:pt x="363855" y="84"/>
                  </a:cubicBezTo>
                  <a:cubicBezTo>
                    <a:pt x="424815" y="1037"/>
                    <a:pt x="483870" y="10562"/>
                    <a:pt x="539115" y="27707"/>
                  </a:cubicBezTo>
                  <a:cubicBezTo>
                    <a:pt x="583883" y="41994"/>
                    <a:pt x="644843" y="61044"/>
                    <a:pt x="679133" y="103907"/>
                  </a:cubicBezTo>
                  <a:cubicBezTo>
                    <a:pt x="694373" y="122004"/>
                    <a:pt x="697230" y="145817"/>
                    <a:pt x="688658" y="167724"/>
                  </a:cubicBezTo>
                  <a:cubicBezTo>
                    <a:pt x="680085" y="190584"/>
                    <a:pt x="660083" y="206777"/>
                    <a:pt x="639128" y="210587"/>
                  </a:cubicBezTo>
                  <a:cubicBezTo>
                    <a:pt x="638175" y="211539"/>
                    <a:pt x="635318" y="211539"/>
                    <a:pt x="632460" y="211539"/>
                  </a:cubicBezTo>
                  <a:close/>
                  <a:moveTo>
                    <a:pt x="352425" y="95334"/>
                  </a:moveTo>
                  <a:cubicBezTo>
                    <a:pt x="398145" y="95334"/>
                    <a:pt x="441960" y="101049"/>
                    <a:pt x="483870" y="111527"/>
                  </a:cubicBezTo>
                  <a:lnTo>
                    <a:pt x="491490" y="113432"/>
                  </a:lnTo>
                  <a:cubicBezTo>
                    <a:pt x="533400" y="123909"/>
                    <a:pt x="584835" y="137244"/>
                    <a:pt x="613410" y="171534"/>
                  </a:cubicBezTo>
                  <a:cubicBezTo>
                    <a:pt x="620078" y="180107"/>
                    <a:pt x="627698" y="183917"/>
                    <a:pt x="636270" y="182012"/>
                  </a:cubicBezTo>
                  <a:cubicBezTo>
                    <a:pt x="647700" y="180107"/>
                    <a:pt x="659130" y="170582"/>
                    <a:pt x="663893" y="157247"/>
                  </a:cubicBezTo>
                  <a:cubicBezTo>
                    <a:pt x="666750" y="149627"/>
                    <a:pt x="669608" y="135339"/>
                    <a:pt x="658178" y="122004"/>
                  </a:cubicBezTo>
                  <a:cubicBezTo>
                    <a:pt x="628650" y="85809"/>
                    <a:pt x="572453" y="67712"/>
                    <a:pt x="531495" y="55329"/>
                  </a:cubicBezTo>
                  <a:cubicBezTo>
                    <a:pt x="478155" y="39137"/>
                    <a:pt x="421958" y="29612"/>
                    <a:pt x="363855" y="28659"/>
                  </a:cubicBezTo>
                  <a:cubicBezTo>
                    <a:pt x="253365" y="26754"/>
                    <a:pt x="143827" y="55329"/>
                    <a:pt x="44768" y="112479"/>
                  </a:cubicBezTo>
                  <a:cubicBezTo>
                    <a:pt x="31432" y="120099"/>
                    <a:pt x="28575" y="130577"/>
                    <a:pt x="28575" y="138197"/>
                  </a:cubicBezTo>
                  <a:cubicBezTo>
                    <a:pt x="28575" y="150579"/>
                    <a:pt x="36195" y="163914"/>
                    <a:pt x="47625" y="170582"/>
                  </a:cubicBezTo>
                  <a:cubicBezTo>
                    <a:pt x="54293" y="174392"/>
                    <a:pt x="64770" y="177249"/>
                    <a:pt x="78105" y="169629"/>
                  </a:cubicBezTo>
                  <a:lnTo>
                    <a:pt x="78105" y="169629"/>
                  </a:lnTo>
                  <a:cubicBezTo>
                    <a:pt x="162877" y="121052"/>
                    <a:pt x="253365" y="96287"/>
                    <a:pt x="347662" y="95334"/>
                  </a:cubicBezTo>
                  <a:cubicBezTo>
                    <a:pt x="349568" y="95334"/>
                    <a:pt x="350520" y="95334"/>
                    <a:pt x="352425" y="9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71666B6-B3D9-92A8-8E36-0778643B3D93}"/>
                </a:ext>
              </a:extLst>
            </p:cNvPr>
            <p:cNvSpPr/>
            <p:nvPr/>
          </p:nvSpPr>
          <p:spPr>
            <a:xfrm>
              <a:off x="22650337" y="2842364"/>
              <a:ext cx="314643" cy="313372"/>
            </a:xfrm>
            <a:custGeom>
              <a:avLst/>
              <a:gdLst>
                <a:gd name="connsiteX0" fmla="*/ 157322 w 314643"/>
                <a:gd name="connsiteY0" fmla="*/ 313373 h 313372"/>
                <a:gd name="connsiteX1" fmla="*/ 159 w 314643"/>
                <a:gd name="connsiteY1" fmla="*/ 157163 h 313372"/>
                <a:gd name="connsiteX2" fmla="*/ 42069 w 314643"/>
                <a:gd name="connsiteY2" fmla="*/ 50482 h 313372"/>
                <a:gd name="connsiteX3" fmla="*/ 157322 w 314643"/>
                <a:gd name="connsiteY3" fmla="*/ 0 h 313372"/>
                <a:gd name="connsiteX4" fmla="*/ 314484 w 314643"/>
                <a:gd name="connsiteY4" fmla="*/ 156210 h 313372"/>
                <a:gd name="connsiteX5" fmla="*/ 272574 w 314643"/>
                <a:gd name="connsiteY5" fmla="*/ 262890 h 313372"/>
                <a:gd name="connsiteX6" fmla="*/ 157322 w 314643"/>
                <a:gd name="connsiteY6" fmla="*/ 313373 h 313372"/>
                <a:gd name="connsiteX7" fmla="*/ 157322 w 314643"/>
                <a:gd name="connsiteY7" fmla="*/ 27623 h 313372"/>
                <a:gd name="connsiteX8" fmla="*/ 63024 w 314643"/>
                <a:gd name="connsiteY8" fmla="*/ 69532 h 313372"/>
                <a:gd name="connsiteX9" fmla="*/ 28734 w 314643"/>
                <a:gd name="connsiteY9" fmla="*/ 155257 h 313372"/>
                <a:gd name="connsiteX10" fmla="*/ 157322 w 314643"/>
                <a:gd name="connsiteY10" fmla="*/ 284798 h 313372"/>
                <a:gd name="connsiteX11" fmla="*/ 251619 w 314643"/>
                <a:gd name="connsiteY11" fmla="*/ 242887 h 313372"/>
                <a:gd name="connsiteX12" fmla="*/ 285909 w 314643"/>
                <a:gd name="connsiteY12" fmla="*/ 157163 h 313372"/>
                <a:gd name="connsiteX13" fmla="*/ 157322 w 314643"/>
                <a:gd name="connsiteY13" fmla="*/ 27623 h 31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643" h="313372">
                  <a:moveTo>
                    <a:pt x="157322" y="313373"/>
                  </a:moveTo>
                  <a:cubicBezTo>
                    <a:pt x="73502" y="313373"/>
                    <a:pt x="3969" y="244793"/>
                    <a:pt x="159" y="157163"/>
                  </a:cubicBezTo>
                  <a:cubicBezTo>
                    <a:pt x="-1746" y="118110"/>
                    <a:pt x="13494" y="80010"/>
                    <a:pt x="42069" y="50482"/>
                  </a:cubicBezTo>
                  <a:cubicBezTo>
                    <a:pt x="72549" y="18098"/>
                    <a:pt x="114459" y="0"/>
                    <a:pt x="157322" y="0"/>
                  </a:cubicBezTo>
                  <a:cubicBezTo>
                    <a:pt x="241142" y="0"/>
                    <a:pt x="310674" y="68580"/>
                    <a:pt x="314484" y="156210"/>
                  </a:cubicBezTo>
                  <a:cubicBezTo>
                    <a:pt x="316389" y="195262"/>
                    <a:pt x="301149" y="233362"/>
                    <a:pt x="272574" y="262890"/>
                  </a:cubicBezTo>
                  <a:cubicBezTo>
                    <a:pt x="241142" y="295275"/>
                    <a:pt x="199232" y="313373"/>
                    <a:pt x="157322" y="313373"/>
                  </a:cubicBezTo>
                  <a:close/>
                  <a:moveTo>
                    <a:pt x="157322" y="27623"/>
                  </a:moveTo>
                  <a:cubicBezTo>
                    <a:pt x="123032" y="27623"/>
                    <a:pt x="87789" y="42863"/>
                    <a:pt x="63024" y="69532"/>
                  </a:cubicBezTo>
                  <a:cubicBezTo>
                    <a:pt x="39212" y="94298"/>
                    <a:pt x="27782" y="124777"/>
                    <a:pt x="28734" y="155257"/>
                  </a:cubicBezTo>
                  <a:cubicBezTo>
                    <a:pt x="31592" y="227648"/>
                    <a:pt x="88742" y="284798"/>
                    <a:pt x="157322" y="284798"/>
                  </a:cubicBezTo>
                  <a:cubicBezTo>
                    <a:pt x="191612" y="284798"/>
                    <a:pt x="226854" y="269557"/>
                    <a:pt x="251619" y="242887"/>
                  </a:cubicBezTo>
                  <a:cubicBezTo>
                    <a:pt x="275432" y="218123"/>
                    <a:pt x="286862" y="187643"/>
                    <a:pt x="285909" y="157163"/>
                  </a:cubicBezTo>
                  <a:cubicBezTo>
                    <a:pt x="283052" y="84773"/>
                    <a:pt x="225902" y="27623"/>
                    <a:pt x="157322" y="276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</p:grpSp>
      <p:sp>
        <p:nvSpPr>
          <p:cNvPr id="23" name="Graphic 48">
            <a:extLst>
              <a:ext uri="{FF2B5EF4-FFF2-40B4-BE49-F238E27FC236}">
                <a16:creationId xmlns:a16="http://schemas.microsoft.com/office/drawing/2014/main" id="{2BA02911-40A2-B3D1-4D28-350D70BF03F2}"/>
              </a:ext>
            </a:extLst>
          </p:cNvPr>
          <p:cNvSpPr/>
          <p:nvPr/>
        </p:nvSpPr>
        <p:spPr>
          <a:xfrm>
            <a:off x="19204990" y="5586127"/>
            <a:ext cx="1346078" cy="2559309"/>
          </a:xfrm>
          <a:custGeom>
            <a:avLst/>
            <a:gdLst>
              <a:gd name="connsiteX0" fmla="*/ 198315 w 739433"/>
              <a:gd name="connsiteY0" fmla="*/ 1405890 h 1405890"/>
              <a:gd name="connsiteX1" fmla="*/ 344691 w 739433"/>
              <a:gd name="connsiteY1" fmla="*/ 772478 h 1405890"/>
              <a:gd name="connsiteX2" fmla="*/ 0 w 739433"/>
              <a:gd name="connsiteY2" fmla="*/ 857250 h 1405890"/>
              <a:gd name="connsiteX3" fmla="*/ 0 w 739433"/>
              <a:gd name="connsiteY3" fmla="*/ 113348 h 1405890"/>
              <a:gd name="connsiteX4" fmla="*/ 429683 w 739433"/>
              <a:gd name="connsiteY4" fmla="*/ 0 h 1405890"/>
              <a:gd name="connsiteX5" fmla="*/ 305972 w 739433"/>
              <a:gd name="connsiteY5" fmla="*/ 556260 h 1405890"/>
              <a:gd name="connsiteX6" fmla="*/ 739433 w 739433"/>
              <a:gd name="connsiteY6" fmla="*/ 526733 h 1405890"/>
              <a:gd name="connsiteX7" fmla="*/ 198315 w 739433"/>
              <a:gd name="connsiteY7" fmla="*/ 1405890 h 1405890"/>
              <a:gd name="connsiteX8" fmla="*/ 382465 w 739433"/>
              <a:gd name="connsiteY8" fmla="*/ 733425 h 1405890"/>
              <a:gd name="connsiteX9" fmla="*/ 264421 w 739433"/>
              <a:gd name="connsiteY9" fmla="*/ 1243965 h 1405890"/>
              <a:gd name="connsiteX10" fmla="*/ 686549 w 739433"/>
              <a:gd name="connsiteY10" fmla="*/ 560070 h 1405890"/>
              <a:gd name="connsiteX11" fmla="*/ 270087 w 739433"/>
              <a:gd name="connsiteY11" fmla="*/ 587693 h 1405890"/>
              <a:gd name="connsiteX12" fmla="*/ 391909 w 739433"/>
              <a:gd name="connsiteY12" fmla="*/ 40005 h 1405890"/>
              <a:gd name="connsiteX13" fmla="*/ 28331 w 739433"/>
              <a:gd name="connsiteY13" fmla="*/ 135255 h 1405890"/>
              <a:gd name="connsiteX14" fmla="*/ 28331 w 739433"/>
              <a:gd name="connsiteY14" fmla="*/ 820103 h 1405890"/>
              <a:gd name="connsiteX15" fmla="*/ 382465 w 739433"/>
              <a:gd name="connsiteY15" fmla="*/ 733425 h 140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9433" h="1405890">
                <a:moveTo>
                  <a:pt x="198315" y="1405890"/>
                </a:moveTo>
                <a:lnTo>
                  <a:pt x="344691" y="772478"/>
                </a:lnTo>
                <a:lnTo>
                  <a:pt x="0" y="857250"/>
                </a:lnTo>
                <a:lnTo>
                  <a:pt x="0" y="113348"/>
                </a:lnTo>
                <a:lnTo>
                  <a:pt x="429683" y="0"/>
                </a:lnTo>
                <a:lnTo>
                  <a:pt x="305972" y="556260"/>
                </a:lnTo>
                <a:lnTo>
                  <a:pt x="739433" y="526733"/>
                </a:lnTo>
                <a:lnTo>
                  <a:pt x="198315" y="1405890"/>
                </a:lnTo>
                <a:close/>
                <a:moveTo>
                  <a:pt x="382465" y="733425"/>
                </a:moveTo>
                <a:lnTo>
                  <a:pt x="264421" y="1243965"/>
                </a:lnTo>
                <a:lnTo>
                  <a:pt x="686549" y="560070"/>
                </a:lnTo>
                <a:lnTo>
                  <a:pt x="270087" y="587693"/>
                </a:lnTo>
                <a:lnTo>
                  <a:pt x="391909" y="40005"/>
                </a:lnTo>
                <a:lnTo>
                  <a:pt x="28331" y="135255"/>
                </a:lnTo>
                <a:lnTo>
                  <a:pt x="28331" y="820103"/>
                </a:lnTo>
                <a:lnTo>
                  <a:pt x="382465" y="733425"/>
                </a:lnTo>
                <a:close/>
              </a:path>
            </a:pathLst>
          </a:custGeom>
          <a:solidFill>
            <a:schemeClr val="accent6"/>
          </a:solidFill>
          <a:ln w="94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4" name="Graphic 50">
            <a:extLst>
              <a:ext uri="{FF2B5EF4-FFF2-40B4-BE49-F238E27FC236}">
                <a16:creationId xmlns:a16="http://schemas.microsoft.com/office/drawing/2014/main" id="{92287057-7876-236C-7151-91A2F5469BE4}"/>
              </a:ext>
            </a:extLst>
          </p:cNvPr>
          <p:cNvSpPr/>
          <p:nvPr/>
        </p:nvSpPr>
        <p:spPr>
          <a:xfrm>
            <a:off x="19614735" y="8564591"/>
            <a:ext cx="1294682" cy="1294682"/>
          </a:xfrm>
          <a:custGeom>
            <a:avLst/>
            <a:gdLst>
              <a:gd name="connsiteX0" fmla="*/ 355600 w 711200"/>
              <a:gd name="connsiteY0" fmla="*/ 711200 h 711200"/>
              <a:gd name="connsiteX1" fmla="*/ 241808 w 711200"/>
              <a:gd name="connsiteY1" fmla="*/ 597408 h 711200"/>
              <a:gd name="connsiteX2" fmla="*/ 241808 w 711200"/>
              <a:gd name="connsiteY2" fmla="*/ 469392 h 711200"/>
              <a:gd name="connsiteX3" fmla="*/ 113792 w 711200"/>
              <a:gd name="connsiteY3" fmla="*/ 469392 h 711200"/>
              <a:gd name="connsiteX4" fmla="*/ 0 w 711200"/>
              <a:gd name="connsiteY4" fmla="*/ 355600 h 711200"/>
              <a:gd name="connsiteX5" fmla="*/ 113792 w 711200"/>
              <a:gd name="connsiteY5" fmla="*/ 241808 h 711200"/>
              <a:gd name="connsiteX6" fmla="*/ 241808 w 711200"/>
              <a:gd name="connsiteY6" fmla="*/ 241808 h 711200"/>
              <a:gd name="connsiteX7" fmla="*/ 241808 w 711200"/>
              <a:gd name="connsiteY7" fmla="*/ 113792 h 711200"/>
              <a:gd name="connsiteX8" fmla="*/ 355600 w 711200"/>
              <a:gd name="connsiteY8" fmla="*/ 0 h 711200"/>
              <a:gd name="connsiteX9" fmla="*/ 469392 w 711200"/>
              <a:gd name="connsiteY9" fmla="*/ 113792 h 711200"/>
              <a:gd name="connsiteX10" fmla="*/ 469392 w 711200"/>
              <a:gd name="connsiteY10" fmla="*/ 241808 h 711200"/>
              <a:gd name="connsiteX11" fmla="*/ 597408 w 711200"/>
              <a:gd name="connsiteY11" fmla="*/ 241808 h 711200"/>
              <a:gd name="connsiteX12" fmla="*/ 711200 w 711200"/>
              <a:gd name="connsiteY12" fmla="*/ 355600 h 711200"/>
              <a:gd name="connsiteX13" fmla="*/ 597408 w 711200"/>
              <a:gd name="connsiteY13" fmla="*/ 469392 h 711200"/>
              <a:gd name="connsiteX14" fmla="*/ 469392 w 711200"/>
              <a:gd name="connsiteY14" fmla="*/ 469392 h 711200"/>
              <a:gd name="connsiteX15" fmla="*/ 469392 w 711200"/>
              <a:gd name="connsiteY15" fmla="*/ 597408 h 711200"/>
              <a:gd name="connsiteX16" fmla="*/ 355600 w 711200"/>
              <a:gd name="connsiteY16" fmla="*/ 711200 h 711200"/>
              <a:gd name="connsiteX17" fmla="*/ 113792 w 711200"/>
              <a:gd name="connsiteY17" fmla="*/ 270256 h 711200"/>
              <a:gd name="connsiteX18" fmla="*/ 28448 w 711200"/>
              <a:gd name="connsiteY18" fmla="*/ 355600 h 711200"/>
              <a:gd name="connsiteX19" fmla="*/ 113792 w 711200"/>
              <a:gd name="connsiteY19" fmla="*/ 440944 h 711200"/>
              <a:gd name="connsiteX20" fmla="*/ 270256 w 711200"/>
              <a:gd name="connsiteY20" fmla="*/ 440944 h 711200"/>
              <a:gd name="connsiteX21" fmla="*/ 270256 w 711200"/>
              <a:gd name="connsiteY21" fmla="*/ 597408 h 711200"/>
              <a:gd name="connsiteX22" fmla="*/ 355600 w 711200"/>
              <a:gd name="connsiteY22" fmla="*/ 682752 h 711200"/>
              <a:gd name="connsiteX23" fmla="*/ 440944 w 711200"/>
              <a:gd name="connsiteY23" fmla="*/ 597408 h 711200"/>
              <a:gd name="connsiteX24" fmla="*/ 440944 w 711200"/>
              <a:gd name="connsiteY24" fmla="*/ 440944 h 711200"/>
              <a:gd name="connsiteX25" fmla="*/ 597408 w 711200"/>
              <a:gd name="connsiteY25" fmla="*/ 440944 h 711200"/>
              <a:gd name="connsiteX26" fmla="*/ 682752 w 711200"/>
              <a:gd name="connsiteY26" fmla="*/ 355600 h 711200"/>
              <a:gd name="connsiteX27" fmla="*/ 597408 w 711200"/>
              <a:gd name="connsiteY27" fmla="*/ 270256 h 711200"/>
              <a:gd name="connsiteX28" fmla="*/ 440944 w 711200"/>
              <a:gd name="connsiteY28" fmla="*/ 270256 h 711200"/>
              <a:gd name="connsiteX29" fmla="*/ 440944 w 711200"/>
              <a:gd name="connsiteY29" fmla="*/ 113792 h 711200"/>
              <a:gd name="connsiteX30" fmla="*/ 355600 w 711200"/>
              <a:gd name="connsiteY30" fmla="*/ 28448 h 711200"/>
              <a:gd name="connsiteX31" fmla="*/ 270256 w 711200"/>
              <a:gd name="connsiteY31" fmla="*/ 113792 h 711200"/>
              <a:gd name="connsiteX32" fmla="*/ 270256 w 711200"/>
              <a:gd name="connsiteY32" fmla="*/ 270256 h 711200"/>
              <a:gd name="connsiteX33" fmla="*/ 113792 w 711200"/>
              <a:gd name="connsiteY33" fmla="*/ 270256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11200" h="711200">
                <a:moveTo>
                  <a:pt x="355600" y="711200"/>
                </a:moveTo>
                <a:cubicBezTo>
                  <a:pt x="293014" y="711200"/>
                  <a:pt x="241808" y="659994"/>
                  <a:pt x="241808" y="597408"/>
                </a:cubicBezTo>
                <a:lnTo>
                  <a:pt x="241808" y="469392"/>
                </a:lnTo>
                <a:lnTo>
                  <a:pt x="113792" y="469392"/>
                </a:lnTo>
                <a:cubicBezTo>
                  <a:pt x="51206" y="469392"/>
                  <a:pt x="0" y="418186"/>
                  <a:pt x="0" y="355600"/>
                </a:cubicBezTo>
                <a:cubicBezTo>
                  <a:pt x="0" y="293014"/>
                  <a:pt x="51206" y="241808"/>
                  <a:pt x="113792" y="241808"/>
                </a:cubicBezTo>
                <a:lnTo>
                  <a:pt x="241808" y="241808"/>
                </a:lnTo>
                <a:lnTo>
                  <a:pt x="241808" y="113792"/>
                </a:lnTo>
                <a:cubicBezTo>
                  <a:pt x="241808" y="51206"/>
                  <a:pt x="293014" y="0"/>
                  <a:pt x="355600" y="0"/>
                </a:cubicBezTo>
                <a:cubicBezTo>
                  <a:pt x="418186" y="0"/>
                  <a:pt x="469392" y="51206"/>
                  <a:pt x="469392" y="113792"/>
                </a:cubicBezTo>
                <a:lnTo>
                  <a:pt x="469392" y="241808"/>
                </a:lnTo>
                <a:lnTo>
                  <a:pt x="597408" y="241808"/>
                </a:lnTo>
                <a:cubicBezTo>
                  <a:pt x="659994" y="241808"/>
                  <a:pt x="711200" y="293014"/>
                  <a:pt x="711200" y="355600"/>
                </a:cubicBezTo>
                <a:cubicBezTo>
                  <a:pt x="711200" y="418186"/>
                  <a:pt x="659994" y="469392"/>
                  <a:pt x="597408" y="469392"/>
                </a:cubicBezTo>
                <a:lnTo>
                  <a:pt x="469392" y="469392"/>
                </a:lnTo>
                <a:lnTo>
                  <a:pt x="469392" y="597408"/>
                </a:lnTo>
                <a:cubicBezTo>
                  <a:pt x="469392" y="659994"/>
                  <a:pt x="418186" y="711200"/>
                  <a:pt x="355600" y="711200"/>
                </a:cubicBezTo>
                <a:close/>
                <a:moveTo>
                  <a:pt x="113792" y="270256"/>
                </a:moveTo>
                <a:cubicBezTo>
                  <a:pt x="66379" y="270256"/>
                  <a:pt x="28448" y="308187"/>
                  <a:pt x="28448" y="355600"/>
                </a:cubicBezTo>
                <a:cubicBezTo>
                  <a:pt x="28448" y="403013"/>
                  <a:pt x="66379" y="440944"/>
                  <a:pt x="113792" y="440944"/>
                </a:cubicBezTo>
                <a:lnTo>
                  <a:pt x="270256" y="440944"/>
                </a:lnTo>
                <a:lnTo>
                  <a:pt x="270256" y="597408"/>
                </a:lnTo>
                <a:cubicBezTo>
                  <a:pt x="270256" y="644821"/>
                  <a:pt x="308187" y="682752"/>
                  <a:pt x="355600" y="682752"/>
                </a:cubicBezTo>
                <a:cubicBezTo>
                  <a:pt x="403013" y="682752"/>
                  <a:pt x="440944" y="644821"/>
                  <a:pt x="440944" y="597408"/>
                </a:cubicBezTo>
                <a:lnTo>
                  <a:pt x="440944" y="440944"/>
                </a:lnTo>
                <a:lnTo>
                  <a:pt x="597408" y="440944"/>
                </a:lnTo>
                <a:cubicBezTo>
                  <a:pt x="644821" y="440944"/>
                  <a:pt x="682752" y="403013"/>
                  <a:pt x="682752" y="355600"/>
                </a:cubicBezTo>
                <a:cubicBezTo>
                  <a:pt x="682752" y="308187"/>
                  <a:pt x="644821" y="270256"/>
                  <a:pt x="597408" y="270256"/>
                </a:cubicBezTo>
                <a:lnTo>
                  <a:pt x="440944" y="270256"/>
                </a:lnTo>
                <a:lnTo>
                  <a:pt x="440944" y="113792"/>
                </a:lnTo>
                <a:cubicBezTo>
                  <a:pt x="440944" y="66379"/>
                  <a:pt x="403013" y="28448"/>
                  <a:pt x="355600" y="28448"/>
                </a:cubicBezTo>
                <a:cubicBezTo>
                  <a:pt x="308187" y="28448"/>
                  <a:pt x="270256" y="66379"/>
                  <a:pt x="270256" y="113792"/>
                </a:cubicBezTo>
                <a:lnTo>
                  <a:pt x="270256" y="270256"/>
                </a:lnTo>
                <a:lnTo>
                  <a:pt x="113792" y="270256"/>
                </a:lnTo>
                <a:close/>
              </a:path>
            </a:pathLst>
          </a:custGeom>
          <a:solidFill>
            <a:schemeClr val="accent1"/>
          </a:solidFill>
          <a:ln w="93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AFCE6-5C2F-85BA-D6F7-73DBDE1FB1B9}"/>
              </a:ext>
            </a:extLst>
          </p:cNvPr>
          <p:cNvSpPr txBox="1"/>
          <p:nvPr/>
        </p:nvSpPr>
        <p:spPr>
          <a:xfrm>
            <a:off x="5709456" y="6417067"/>
            <a:ext cx="798437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0" b="1" dirty="0">
                <a:solidFill>
                  <a:schemeClr val="bg1"/>
                </a:solidFill>
                <a:latin typeface="Averia Libre" panose="02000603000000000004" pitchFamily="2" charset="0"/>
                <a:ea typeface="Arimo" panose="020B0604020202020204" pitchFamily="34" charset="0"/>
                <a:cs typeface="Arimo" panose="020B0604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07321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aphic 34">
            <a:extLst>
              <a:ext uri="{FF2B5EF4-FFF2-40B4-BE49-F238E27FC236}">
                <a16:creationId xmlns:a16="http://schemas.microsoft.com/office/drawing/2014/main" id="{CB4198FD-E16E-3077-74C4-9AC016F8C9AD}"/>
              </a:ext>
            </a:extLst>
          </p:cNvPr>
          <p:cNvGrpSpPr/>
          <p:nvPr/>
        </p:nvGrpSpPr>
        <p:grpSpPr>
          <a:xfrm>
            <a:off x="16380069" y="-275475"/>
            <a:ext cx="3375421" cy="1595233"/>
            <a:chOff x="21002467" y="1128929"/>
            <a:chExt cx="1854200" cy="876300"/>
          </a:xfrm>
          <a:solidFill>
            <a:schemeClr val="accent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8A8319A-4014-ED49-8BA9-6EDB912B593E}"/>
                </a:ext>
              </a:extLst>
            </p:cNvPr>
            <p:cNvSpPr/>
            <p:nvPr/>
          </p:nvSpPr>
          <p:spPr>
            <a:xfrm>
              <a:off x="21002467" y="1128929"/>
              <a:ext cx="1854200" cy="876300"/>
            </a:xfrm>
            <a:custGeom>
              <a:avLst/>
              <a:gdLst>
                <a:gd name="connsiteX0" fmla="*/ 1728685 w 1854200"/>
                <a:gd name="connsiteY0" fmla="*/ 0 h 876300"/>
                <a:gd name="connsiteX1" fmla="*/ 125515 w 1854200"/>
                <a:gd name="connsiteY1" fmla="*/ 0 h 876300"/>
                <a:gd name="connsiteX2" fmla="*/ 0 w 1854200"/>
                <a:gd name="connsiteY2" fmla="*/ 125730 h 876300"/>
                <a:gd name="connsiteX3" fmla="*/ 0 w 1854200"/>
                <a:gd name="connsiteY3" fmla="*/ 750570 h 876300"/>
                <a:gd name="connsiteX4" fmla="*/ 125515 w 1854200"/>
                <a:gd name="connsiteY4" fmla="*/ 876300 h 876300"/>
                <a:gd name="connsiteX5" fmla="*/ 1728685 w 1854200"/>
                <a:gd name="connsiteY5" fmla="*/ 876300 h 876300"/>
                <a:gd name="connsiteX6" fmla="*/ 1854200 w 1854200"/>
                <a:gd name="connsiteY6" fmla="*/ 750570 h 876300"/>
                <a:gd name="connsiteX7" fmla="*/ 1854200 w 1854200"/>
                <a:gd name="connsiteY7" fmla="*/ 125730 h 876300"/>
                <a:gd name="connsiteX8" fmla="*/ 1728685 w 1854200"/>
                <a:gd name="connsiteY8" fmla="*/ 0 h 876300"/>
                <a:gd name="connsiteX9" fmla="*/ 1825674 w 1854200"/>
                <a:gd name="connsiteY9" fmla="*/ 750570 h 876300"/>
                <a:gd name="connsiteX10" fmla="*/ 1728685 w 1854200"/>
                <a:gd name="connsiteY10" fmla="*/ 847725 h 876300"/>
                <a:gd name="connsiteX11" fmla="*/ 125515 w 1854200"/>
                <a:gd name="connsiteY11" fmla="*/ 847725 h 876300"/>
                <a:gd name="connsiteX12" fmla="*/ 28526 w 1854200"/>
                <a:gd name="connsiteY12" fmla="*/ 750570 h 876300"/>
                <a:gd name="connsiteX13" fmla="*/ 28526 w 1854200"/>
                <a:gd name="connsiteY13" fmla="*/ 125730 h 876300"/>
                <a:gd name="connsiteX14" fmla="*/ 125515 w 1854200"/>
                <a:gd name="connsiteY14" fmla="*/ 28575 h 876300"/>
                <a:gd name="connsiteX15" fmla="*/ 1728685 w 1854200"/>
                <a:gd name="connsiteY15" fmla="*/ 28575 h 876300"/>
                <a:gd name="connsiteX16" fmla="*/ 1825674 w 1854200"/>
                <a:gd name="connsiteY16" fmla="*/ 125730 h 876300"/>
                <a:gd name="connsiteX17" fmla="*/ 1825674 w 1854200"/>
                <a:gd name="connsiteY17" fmla="*/ 75057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4200" h="876300">
                  <a:moveTo>
                    <a:pt x="1728685" y="0"/>
                  </a:moveTo>
                  <a:lnTo>
                    <a:pt x="125515" y="0"/>
                  </a:lnTo>
                  <a:cubicBezTo>
                    <a:pt x="56101" y="0"/>
                    <a:pt x="0" y="56198"/>
                    <a:pt x="0" y="125730"/>
                  </a:cubicBezTo>
                  <a:lnTo>
                    <a:pt x="0" y="750570"/>
                  </a:lnTo>
                  <a:cubicBezTo>
                    <a:pt x="0" y="820103"/>
                    <a:pt x="56101" y="876300"/>
                    <a:pt x="125515" y="876300"/>
                  </a:cubicBezTo>
                  <a:lnTo>
                    <a:pt x="1728685" y="876300"/>
                  </a:lnTo>
                  <a:cubicBezTo>
                    <a:pt x="1798099" y="876300"/>
                    <a:pt x="1854200" y="820103"/>
                    <a:pt x="1854200" y="750570"/>
                  </a:cubicBezTo>
                  <a:lnTo>
                    <a:pt x="1854200" y="125730"/>
                  </a:lnTo>
                  <a:cubicBezTo>
                    <a:pt x="1854200" y="56198"/>
                    <a:pt x="1798099" y="0"/>
                    <a:pt x="1728685" y="0"/>
                  </a:cubicBezTo>
                  <a:close/>
                  <a:moveTo>
                    <a:pt x="1825674" y="750570"/>
                  </a:moveTo>
                  <a:cubicBezTo>
                    <a:pt x="1825674" y="803910"/>
                    <a:pt x="1781934" y="847725"/>
                    <a:pt x="1728685" y="847725"/>
                  </a:cubicBezTo>
                  <a:lnTo>
                    <a:pt x="125515" y="847725"/>
                  </a:lnTo>
                  <a:cubicBezTo>
                    <a:pt x="72266" y="847725"/>
                    <a:pt x="28526" y="803910"/>
                    <a:pt x="28526" y="750570"/>
                  </a:cubicBezTo>
                  <a:lnTo>
                    <a:pt x="28526" y="125730"/>
                  </a:lnTo>
                  <a:cubicBezTo>
                    <a:pt x="28526" y="72390"/>
                    <a:pt x="72266" y="28575"/>
                    <a:pt x="125515" y="28575"/>
                  </a:cubicBezTo>
                  <a:lnTo>
                    <a:pt x="1728685" y="28575"/>
                  </a:lnTo>
                  <a:cubicBezTo>
                    <a:pt x="1781934" y="28575"/>
                    <a:pt x="1825674" y="72390"/>
                    <a:pt x="1825674" y="125730"/>
                  </a:cubicBezTo>
                  <a:lnTo>
                    <a:pt x="1825674" y="750570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D1AD09B-2996-92BB-A338-ADC831C3E909}"/>
                </a:ext>
              </a:extLst>
            </p:cNvPr>
            <p:cNvSpPr/>
            <p:nvPr/>
          </p:nvSpPr>
          <p:spPr>
            <a:xfrm>
              <a:off x="21188837" y="1633754"/>
              <a:ext cx="126465" cy="125729"/>
            </a:xfrm>
            <a:custGeom>
              <a:avLst/>
              <a:gdLst>
                <a:gd name="connsiteX0" fmla="*/ 125515 w 126465"/>
                <a:gd name="connsiteY0" fmla="*/ 50482 h 125729"/>
                <a:gd name="connsiteX1" fmla="*/ 113154 w 126465"/>
                <a:gd name="connsiteY1" fmla="*/ 16193 h 125729"/>
                <a:gd name="connsiteX2" fmla="*/ 77971 w 126465"/>
                <a:gd name="connsiteY2" fmla="*/ 952 h 125729"/>
                <a:gd name="connsiteX3" fmla="*/ 73217 w 126465"/>
                <a:gd name="connsiteY3" fmla="*/ 0 h 125729"/>
                <a:gd name="connsiteX4" fmla="*/ 58954 w 126465"/>
                <a:gd name="connsiteY4" fmla="*/ 0 h 125729"/>
                <a:gd name="connsiteX5" fmla="*/ 16165 w 126465"/>
                <a:gd name="connsiteY5" fmla="*/ 13335 h 125729"/>
                <a:gd name="connsiteX6" fmla="*/ 0 w 126465"/>
                <a:gd name="connsiteY6" fmla="*/ 58102 h 125729"/>
                <a:gd name="connsiteX7" fmla="*/ 0 w 126465"/>
                <a:gd name="connsiteY7" fmla="*/ 69532 h 125729"/>
                <a:gd name="connsiteX8" fmla="*/ 10460 w 126465"/>
                <a:gd name="connsiteY8" fmla="*/ 107633 h 125729"/>
                <a:gd name="connsiteX9" fmla="*/ 38986 w 126465"/>
                <a:gd name="connsiteY9" fmla="*/ 124777 h 125729"/>
                <a:gd name="connsiteX10" fmla="*/ 54200 w 126465"/>
                <a:gd name="connsiteY10" fmla="*/ 125730 h 125729"/>
                <a:gd name="connsiteX11" fmla="*/ 66561 w 126465"/>
                <a:gd name="connsiteY11" fmla="*/ 125730 h 125729"/>
                <a:gd name="connsiteX12" fmla="*/ 75119 w 126465"/>
                <a:gd name="connsiteY12" fmla="*/ 124777 h 125729"/>
                <a:gd name="connsiteX13" fmla="*/ 126466 w 126465"/>
                <a:gd name="connsiteY13" fmla="*/ 66675 h 125729"/>
                <a:gd name="connsiteX14" fmla="*/ 126466 w 126465"/>
                <a:gd name="connsiteY14" fmla="*/ 54293 h 125729"/>
                <a:gd name="connsiteX15" fmla="*/ 125515 w 126465"/>
                <a:gd name="connsiteY15" fmla="*/ 50482 h 125729"/>
                <a:gd name="connsiteX16" fmla="*/ 74168 w 126465"/>
                <a:gd name="connsiteY16" fmla="*/ 97155 h 125729"/>
                <a:gd name="connsiteX17" fmla="*/ 64659 w 126465"/>
                <a:gd name="connsiteY17" fmla="*/ 98107 h 125729"/>
                <a:gd name="connsiteX18" fmla="*/ 58003 w 126465"/>
                <a:gd name="connsiteY18" fmla="*/ 98107 h 125729"/>
                <a:gd name="connsiteX19" fmla="*/ 38986 w 126465"/>
                <a:gd name="connsiteY19" fmla="*/ 96202 h 125729"/>
                <a:gd name="connsiteX20" fmla="*/ 33281 w 126465"/>
                <a:gd name="connsiteY20" fmla="*/ 90488 h 125729"/>
                <a:gd name="connsiteX21" fmla="*/ 27575 w 126465"/>
                <a:gd name="connsiteY21" fmla="*/ 69532 h 125729"/>
                <a:gd name="connsiteX22" fmla="*/ 27575 w 126465"/>
                <a:gd name="connsiteY22" fmla="*/ 58102 h 125729"/>
                <a:gd name="connsiteX23" fmla="*/ 34231 w 126465"/>
                <a:gd name="connsiteY23" fmla="*/ 35243 h 125729"/>
                <a:gd name="connsiteX24" fmla="*/ 58003 w 126465"/>
                <a:gd name="connsiteY24" fmla="*/ 28575 h 125729"/>
                <a:gd name="connsiteX25" fmla="*/ 68463 w 126465"/>
                <a:gd name="connsiteY25" fmla="*/ 28575 h 125729"/>
                <a:gd name="connsiteX26" fmla="*/ 77971 w 126465"/>
                <a:gd name="connsiteY26" fmla="*/ 29527 h 125729"/>
                <a:gd name="connsiteX27" fmla="*/ 91284 w 126465"/>
                <a:gd name="connsiteY27" fmla="*/ 34290 h 125729"/>
                <a:gd name="connsiteX28" fmla="*/ 96038 w 126465"/>
                <a:gd name="connsiteY28" fmla="*/ 51435 h 125729"/>
                <a:gd name="connsiteX29" fmla="*/ 96989 w 126465"/>
                <a:gd name="connsiteY29" fmla="*/ 66675 h 125729"/>
                <a:gd name="connsiteX30" fmla="*/ 74168 w 126465"/>
                <a:gd name="connsiteY30" fmla="*/ 97155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6465" h="125729">
                  <a:moveTo>
                    <a:pt x="125515" y="50482"/>
                  </a:moveTo>
                  <a:cubicBezTo>
                    <a:pt x="125515" y="37148"/>
                    <a:pt x="120761" y="25718"/>
                    <a:pt x="113154" y="16193"/>
                  </a:cubicBezTo>
                  <a:cubicBezTo>
                    <a:pt x="107449" y="9525"/>
                    <a:pt x="96038" y="952"/>
                    <a:pt x="77971" y="952"/>
                  </a:cubicBezTo>
                  <a:cubicBezTo>
                    <a:pt x="77971" y="952"/>
                    <a:pt x="76070" y="952"/>
                    <a:pt x="73217" y="0"/>
                  </a:cubicBezTo>
                  <a:lnTo>
                    <a:pt x="58954" y="0"/>
                  </a:lnTo>
                  <a:cubicBezTo>
                    <a:pt x="40887" y="0"/>
                    <a:pt x="26624" y="4763"/>
                    <a:pt x="16165" y="13335"/>
                  </a:cubicBezTo>
                  <a:cubicBezTo>
                    <a:pt x="4754" y="22860"/>
                    <a:pt x="0" y="38100"/>
                    <a:pt x="0" y="58102"/>
                  </a:cubicBezTo>
                  <a:lnTo>
                    <a:pt x="0" y="69532"/>
                  </a:lnTo>
                  <a:cubicBezTo>
                    <a:pt x="0" y="84773"/>
                    <a:pt x="3803" y="97155"/>
                    <a:pt x="10460" y="107633"/>
                  </a:cubicBezTo>
                  <a:cubicBezTo>
                    <a:pt x="20919" y="121920"/>
                    <a:pt x="31379" y="124777"/>
                    <a:pt x="38986" y="124777"/>
                  </a:cubicBezTo>
                  <a:cubicBezTo>
                    <a:pt x="44691" y="124777"/>
                    <a:pt x="49445" y="124777"/>
                    <a:pt x="54200" y="125730"/>
                  </a:cubicBezTo>
                  <a:lnTo>
                    <a:pt x="66561" y="125730"/>
                  </a:lnTo>
                  <a:lnTo>
                    <a:pt x="75119" y="124777"/>
                  </a:lnTo>
                  <a:cubicBezTo>
                    <a:pt x="107449" y="124777"/>
                    <a:pt x="126466" y="102870"/>
                    <a:pt x="126466" y="66675"/>
                  </a:cubicBezTo>
                  <a:lnTo>
                    <a:pt x="126466" y="54293"/>
                  </a:lnTo>
                  <a:lnTo>
                    <a:pt x="125515" y="50482"/>
                  </a:lnTo>
                  <a:close/>
                  <a:moveTo>
                    <a:pt x="74168" y="97155"/>
                  </a:moveTo>
                  <a:lnTo>
                    <a:pt x="64659" y="98107"/>
                  </a:lnTo>
                  <a:lnTo>
                    <a:pt x="58003" y="98107"/>
                  </a:lnTo>
                  <a:cubicBezTo>
                    <a:pt x="52298" y="97155"/>
                    <a:pt x="45642" y="96202"/>
                    <a:pt x="38986" y="96202"/>
                  </a:cubicBezTo>
                  <a:cubicBezTo>
                    <a:pt x="38035" y="96202"/>
                    <a:pt x="36133" y="95250"/>
                    <a:pt x="33281" y="90488"/>
                  </a:cubicBezTo>
                  <a:cubicBezTo>
                    <a:pt x="29477" y="85725"/>
                    <a:pt x="27575" y="78105"/>
                    <a:pt x="27575" y="69532"/>
                  </a:cubicBezTo>
                  <a:lnTo>
                    <a:pt x="27575" y="58102"/>
                  </a:lnTo>
                  <a:cubicBezTo>
                    <a:pt x="27575" y="50482"/>
                    <a:pt x="28526" y="40005"/>
                    <a:pt x="34231" y="35243"/>
                  </a:cubicBezTo>
                  <a:cubicBezTo>
                    <a:pt x="38986" y="31432"/>
                    <a:pt x="47544" y="28575"/>
                    <a:pt x="58003" y="28575"/>
                  </a:cubicBezTo>
                  <a:lnTo>
                    <a:pt x="68463" y="28575"/>
                  </a:lnTo>
                  <a:cubicBezTo>
                    <a:pt x="72266" y="29527"/>
                    <a:pt x="75119" y="29527"/>
                    <a:pt x="77971" y="29527"/>
                  </a:cubicBezTo>
                  <a:cubicBezTo>
                    <a:pt x="86529" y="29527"/>
                    <a:pt x="89382" y="32385"/>
                    <a:pt x="91284" y="34290"/>
                  </a:cubicBezTo>
                  <a:cubicBezTo>
                    <a:pt x="95087" y="38100"/>
                    <a:pt x="96038" y="43815"/>
                    <a:pt x="96038" y="51435"/>
                  </a:cubicBezTo>
                  <a:lnTo>
                    <a:pt x="96989" y="66675"/>
                  </a:lnTo>
                  <a:cubicBezTo>
                    <a:pt x="97940" y="95250"/>
                    <a:pt x="85578" y="97155"/>
                    <a:pt x="74168" y="97155"/>
                  </a:cubicBez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73A46DF-A5EE-E910-5405-40E8197C3325}"/>
                </a:ext>
              </a:extLst>
            </p:cNvPr>
            <p:cNvSpPr/>
            <p:nvPr/>
          </p:nvSpPr>
          <p:spPr>
            <a:xfrm>
              <a:off x="21359994" y="1383246"/>
              <a:ext cx="307131" cy="377190"/>
            </a:xfrm>
            <a:custGeom>
              <a:avLst/>
              <a:gdLst>
                <a:gd name="connsiteX0" fmla="*/ 268146 w 307131"/>
                <a:gd name="connsiteY0" fmla="*/ 267653 h 377190"/>
                <a:gd name="connsiteX1" fmla="*/ 228209 w 307131"/>
                <a:gd name="connsiteY1" fmla="*/ 275272 h 377190"/>
                <a:gd name="connsiteX2" fmla="*/ 190174 w 307131"/>
                <a:gd name="connsiteY2" fmla="*/ 281940 h 377190"/>
                <a:gd name="connsiteX3" fmla="*/ 135024 w 307131"/>
                <a:gd name="connsiteY3" fmla="*/ 259080 h 377190"/>
                <a:gd name="connsiteX4" fmla="*/ 115056 w 307131"/>
                <a:gd name="connsiteY4" fmla="*/ 186690 h 377190"/>
                <a:gd name="connsiteX5" fmla="*/ 130269 w 307131"/>
                <a:gd name="connsiteY5" fmla="*/ 113347 h 377190"/>
                <a:gd name="connsiteX6" fmla="*/ 172108 w 307131"/>
                <a:gd name="connsiteY6" fmla="*/ 92393 h 377190"/>
                <a:gd name="connsiteX7" fmla="*/ 209192 w 307131"/>
                <a:gd name="connsiteY7" fmla="*/ 105727 h 377190"/>
                <a:gd name="connsiteX8" fmla="*/ 259588 w 307131"/>
                <a:gd name="connsiteY8" fmla="*/ 121920 h 377190"/>
                <a:gd name="connsiteX9" fmla="*/ 291918 w 307131"/>
                <a:gd name="connsiteY9" fmla="*/ 108585 h 377190"/>
                <a:gd name="connsiteX10" fmla="*/ 304279 w 307131"/>
                <a:gd name="connsiteY10" fmla="*/ 71438 h 377190"/>
                <a:gd name="connsiteX11" fmla="*/ 267195 w 307131"/>
                <a:gd name="connsiteY11" fmla="*/ 17145 h 377190"/>
                <a:gd name="connsiteX12" fmla="*/ 188273 w 307131"/>
                <a:gd name="connsiteY12" fmla="*/ 0 h 377190"/>
                <a:gd name="connsiteX13" fmla="*/ 112203 w 307131"/>
                <a:gd name="connsiteY13" fmla="*/ 10477 h 377190"/>
                <a:gd name="connsiteX14" fmla="*/ 13312 w 307131"/>
                <a:gd name="connsiteY14" fmla="*/ 104775 h 377190"/>
                <a:gd name="connsiteX15" fmla="*/ 0 w 307131"/>
                <a:gd name="connsiteY15" fmla="*/ 177165 h 377190"/>
                <a:gd name="connsiteX16" fmla="*/ 0 w 307131"/>
                <a:gd name="connsiteY16" fmla="*/ 195263 h 377190"/>
                <a:gd name="connsiteX17" fmla="*/ 96038 w 307131"/>
                <a:gd name="connsiteY17" fmla="*/ 362903 h 377190"/>
                <a:gd name="connsiteX18" fmla="*/ 160697 w 307131"/>
                <a:gd name="connsiteY18" fmla="*/ 377190 h 377190"/>
                <a:gd name="connsiteX19" fmla="*/ 175911 w 307131"/>
                <a:gd name="connsiteY19" fmla="*/ 377190 h 377190"/>
                <a:gd name="connsiteX20" fmla="*/ 259588 w 307131"/>
                <a:gd name="connsiteY20" fmla="*/ 358140 h 377190"/>
                <a:gd name="connsiteX21" fmla="*/ 307132 w 307131"/>
                <a:gd name="connsiteY21" fmla="*/ 310515 h 377190"/>
                <a:gd name="connsiteX22" fmla="*/ 307132 w 307131"/>
                <a:gd name="connsiteY22" fmla="*/ 304800 h 377190"/>
                <a:gd name="connsiteX23" fmla="*/ 268146 w 307131"/>
                <a:gd name="connsiteY23" fmla="*/ 267653 h 377190"/>
                <a:gd name="connsiteX24" fmla="*/ 278605 w 307131"/>
                <a:gd name="connsiteY24" fmla="*/ 309563 h 377190"/>
                <a:gd name="connsiteX25" fmla="*/ 248178 w 307131"/>
                <a:gd name="connsiteY25" fmla="*/ 331470 h 377190"/>
                <a:gd name="connsiteX26" fmla="*/ 176862 w 307131"/>
                <a:gd name="connsiteY26" fmla="*/ 347663 h 377190"/>
                <a:gd name="connsiteX27" fmla="*/ 161648 w 307131"/>
                <a:gd name="connsiteY27" fmla="*/ 347663 h 377190"/>
                <a:gd name="connsiteX28" fmla="*/ 108399 w 307131"/>
                <a:gd name="connsiteY28" fmla="*/ 335280 h 377190"/>
                <a:gd name="connsiteX29" fmla="*/ 29477 w 307131"/>
                <a:gd name="connsiteY29" fmla="*/ 194310 h 377190"/>
                <a:gd name="connsiteX30" fmla="*/ 29477 w 307131"/>
                <a:gd name="connsiteY30" fmla="*/ 176213 h 377190"/>
                <a:gd name="connsiteX31" fmla="*/ 40888 w 307131"/>
                <a:gd name="connsiteY31" fmla="*/ 114300 h 377190"/>
                <a:gd name="connsiteX32" fmla="*/ 122662 w 307131"/>
                <a:gd name="connsiteY32" fmla="*/ 36195 h 377190"/>
                <a:gd name="connsiteX33" fmla="*/ 190174 w 307131"/>
                <a:gd name="connsiteY33" fmla="*/ 27622 h 377190"/>
                <a:gd name="connsiteX34" fmla="*/ 255785 w 307131"/>
                <a:gd name="connsiteY34" fmla="*/ 41910 h 377190"/>
                <a:gd name="connsiteX35" fmla="*/ 277655 w 307131"/>
                <a:gd name="connsiteY35" fmla="*/ 70485 h 377190"/>
                <a:gd name="connsiteX36" fmla="*/ 272900 w 307131"/>
                <a:gd name="connsiteY36" fmla="*/ 87630 h 377190"/>
                <a:gd name="connsiteX37" fmla="*/ 260539 w 307131"/>
                <a:gd name="connsiteY37" fmla="*/ 92393 h 377190"/>
                <a:gd name="connsiteX38" fmla="*/ 222504 w 307131"/>
                <a:gd name="connsiteY38" fmla="*/ 79057 h 377190"/>
                <a:gd name="connsiteX39" fmla="*/ 173059 w 307131"/>
                <a:gd name="connsiteY39" fmla="*/ 62865 h 377190"/>
                <a:gd name="connsiteX40" fmla="*/ 106498 w 307131"/>
                <a:gd name="connsiteY40" fmla="*/ 97155 h 377190"/>
                <a:gd name="connsiteX41" fmla="*/ 87480 w 307131"/>
                <a:gd name="connsiteY41" fmla="*/ 185738 h 377190"/>
                <a:gd name="connsiteX42" fmla="*/ 114105 w 307131"/>
                <a:gd name="connsiteY42" fmla="*/ 277178 h 377190"/>
                <a:gd name="connsiteX43" fmla="*/ 191125 w 307131"/>
                <a:gd name="connsiteY43" fmla="*/ 310515 h 377190"/>
                <a:gd name="connsiteX44" fmla="*/ 237718 w 307131"/>
                <a:gd name="connsiteY44" fmla="*/ 302895 h 377190"/>
                <a:gd name="connsiteX45" fmla="*/ 269097 w 307131"/>
                <a:gd name="connsiteY45" fmla="*/ 296228 h 377190"/>
                <a:gd name="connsiteX46" fmla="*/ 278605 w 307131"/>
                <a:gd name="connsiteY46" fmla="*/ 304800 h 377190"/>
                <a:gd name="connsiteX47" fmla="*/ 278605 w 307131"/>
                <a:gd name="connsiteY47" fmla="*/ 309563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7131" h="377190">
                  <a:moveTo>
                    <a:pt x="268146" y="267653"/>
                  </a:moveTo>
                  <a:cubicBezTo>
                    <a:pt x="258637" y="267653"/>
                    <a:pt x="246276" y="270510"/>
                    <a:pt x="228209" y="275272"/>
                  </a:cubicBezTo>
                  <a:cubicBezTo>
                    <a:pt x="213946" y="280035"/>
                    <a:pt x="200634" y="281940"/>
                    <a:pt x="190174" y="281940"/>
                  </a:cubicBezTo>
                  <a:cubicBezTo>
                    <a:pt x="165452" y="281940"/>
                    <a:pt x="147385" y="274320"/>
                    <a:pt x="135024" y="259080"/>
                  </a:cubicBezTo>
                  <a:cubicBezTo>
                    <a:pt x="121712" y="242888"/>
                    <a:pt x="115056" y="219075"/>
                    <a:pt x="115056" y="186690"/>
                  </a:cubicBezTo>
                  <a:cubicBezTo>
                    <a:pt x="115056" y="153352"/>
                    <a:pt x="119810" y="128588"/>
                    <a:pt x="130269" y="113347"/>
                  </a:cubicBezTo>
                  <a:cubicBezTo>
                    <a:pt x="138827" y="99060"/>
                    <a:pt x="152139" y="92393"/>
                    <a:pt x="172108" y="92393"/>
                  </a:cubicBezTo>
                  <a:cubicBezTo>
                    <a:pt x="174960" y="92393"/>
                    <a:pt x="184469" y="93345"/>
                    <a:pt x="209192" y="105727"/>
                  </a:cubicBezTo>
                  <a:cubicBezTo>
                    <a:pt x="232013" y="116205"/>
                    <a:pt x="248178" y="121920"/>
                    <a:pt x="259588" y="121920"/>
                  </a:cubicBezTo>
                  <a:cubicBezTo>
                    <a:pt x="272900" y="121920"/>
                    <a:pt x="283360" y="117157"/>
                    <a:pt x="291918" y="108585"/>
                  </a:cubicBezTo>
                  <a:cubicBezTo>
                    <a:pt x="300475" y="100013"/>
                    <a:pt x="304279" y="87630"/>
                    <a:pt x="304279" y="71438"/>
                  </a:cubicBezTo>
                  <a:cubicBezTo>
                    <a:pt x="304279" y="56197"/>
                    <a:pt x="297623" y="34290"/>
                    <a:pt x="267195" y="17145"/>
                  </a:cubicBezTo>
                  <a:cubicBezTo>
                    <a:pt x="245325" y="5715"/>
                    <a:pt x="218701" y="0"/>
                    <a:pt x="188273" y="0"/>
                  </a:cubicBezTo>
                  <a:cubicBezTo>
                    <a:pt x="158796" y="0"/>
                    <a:pt x="133122" y="3810"/>
                    <a:pt x="112203" y="10477"/>
                  </a:cubicBezTo>
                  <a:cubicBezTo>
                    <a:pt x="64659" y="25717"/>
                    <a:pt x="31379" y="58102"/>
                    <a:pt x="13312" y="104775"/>
                  </a:cubicBezTo>
                  <a:cubicBezTo>
                    <a:pt x="4754" y="126682"/>
                    <a:pt x="0" y="151447"/>
                    <a:pt x="0" y="177165"/>
                  </a:cubicBezTo>
                  <a:lnTo>
                    <a:pt x="0" y="195263"/>
                  </a:lnTo>
                  <a:cubicBezTo>
                    <a:pt x="0" y="279083"/>
                    <a:pt x="32330" y="335280"/>
                    <a:pt x="96038" y="362903"/>
                  </a:cubicBezTo>
                  <a:cubicBezTo>
                    <a:pt x="117908" y="372428"/>
                    <a:pt x="139778" y="377190"/>
                    <a:pt x="160697" y="377190"/>
                  </a:cubicBezTo>
                  <a:lnTo>
                    <a:pt x="175911" y="377190"/>
                  </a:lnTo>
                  <a:cubicBezTo>
                    <a:pt x="203487" y="377190"/>
                    <a:pt x="232013" y="370522"/>
                    <a:pt x="259588" y="358140"/>
                  </a:cubicBezTo>
                  <a:cubicBezTo>
                    <a:pt x="279556" y="348615"/>
                    <a:pt x="307132" y="334328"/>
                    <a:pt x="307132" y="310515"/>
                  </a:cubicBezTo>
                  <a:lnTo>
                    <a:pt x="307132" y="304800"/>
                  </a:lnTo>
                  <a:cubicBezTo>
                    <a:pt x="307132" y="280988"/>
                    <a:pt x="291918" y="267653"/>
                    <a:pt x="268146" y="267653"/>
                  </a:cubicBezTo>
                  <a:close/>
                  <a:moveTo>
                    <a:pt x="278605" y="309563"/>
                  </a:moveTo>
                  <a:cubicBezTo>
                    <a:pt x="278605" y="309563"/>
                    <a:pt x="277655" y="318135"/>
                    <a:pt x="248178" y="331470"/>
                  </a:cubicBezTo>
                  <a:cubicBezTo>
                    <a:pt x="224406" y="341947"/>
                    <a:pt x="199683" y="347663"/>
                    <a:pt x="176862" y="347663"/>
                  </a:cubicBezTo>
                  <a:lnTo>
                    <a:pt x="161648" y="347663"/>
                  </a:lnTo>
                  <a:cubicBezTo>
                    <a:pt x="144533" y="347663"/>
                    <a:pt x="126466" y="343853"/>
                    <a:pt x="108399" y="335280"/>
                  </a:cubicBezTo>
                  <a:cubicBezTo>
                    <a:pt x="55151" y="312420"/>
                    <a:pt x="29477" y="266700"/>
                    <a:pt x="29477" y="194310"/>
                  </a:cubicBezTo>
                  <a:lnTo>
                    <a:pt x="29477" y="176213"/>
                  </a:lnTo>
                  <a:cubicBezTo>
                    <a:pt x="29477" y="154305"/>
                    <a:pt x="33281" y="133350"/>
                    <a:pt x="40888" y="114300"/>
                  </a:cubicBezTo>
                  <a:cubicBezTo>
                    <a:pt x="56101" y="75247"/>
                    <a:pt x="82726" y="49530"/>
                    <a:pt x="122662" y="36195"/>
                  </a:cubicBezTo>
                  <a:cubicBezTo>
                    <a:pt x="140729" y="30480"/>
                    <a:pt x="163550" y="27622"/>
                    <a:pt x="190174" y="27622"/>
                  </a:cubicBezTo>
                  <a:cubicBezTo>
                    <a:pt x="215848" y="27622"/>
                    <a:pt x="237718" y="32385"/>
                    <a:pt x="255785" y="41910"/>
                  </a:cubicBezTo>
                  <a:cubicBezTo>
                    <a:pt x="275753" y="52388"/>
                    <a:pt x="277655" y="62865"/>
                    <a:pt x="277655" y="70485"/>
                  </a:cubicBezTo>
                  <a:cubicBezTo>
                    <a:pt x="277655" y="76200"/>
                    <a:pt x="276704" y="83820"/>
                    <a:pt x="272900" y="87630"/>
                  </a:cubicBezTo>
                  <a:cubicBezTo>
                    <a:pt x="270048" y="90488"/>
                    <a:pt x="266244" y="92393"/>
                    <a:pt x="260539" y="92393"/>
                  </a:cubicBezTo>
                  <a:cubicBezTo>
                    <a:pt x="256735" y="92393"/>
                    <a:pt x="246276" y="90488"/>
                    <a:pt x="222504" y="79057"/>
                  </a:cubicBezTo>
                  <a:cubicBezTo>
                    <a:pt x="199683" y="68580"/>
                    <a:pt x="184469" y="62865"/>
                    <a:pt x="173059" y="62865"/>
                  </a:cubicBezTo>
                  <a:cubicBezTo>
                    <a:pt x="143582" y="62865"/>
                    <a:pt x="120761" y="74295"/>
                    <a:pt x="106498" y="97155"/>
                  </a:cubicBezTo>
                  <a:cubicBezTo>
                    <a:pt x="94136" y="118110"/>
                    <a:pt x="87480" y="146685"/>
                    <a:pt x="87480" y="185738"/>
                  </a:cubicBezTo>
                  <a:cubicBezTo>
                    <a:pt x="87480" y="224790"/>
                    <a:pt x="96989" y="255270"/>
                    <a:pt x="114105" y="277178"/>
                  </a:cubicBezTo>
                  <a:cubicBezTo>
                    <a:pt x="132171" y="299085"/>
                    <a:pt x="158796" y="310515"/>
                    <a:pt x="191125" y="310515"/>
                  </a:cubicBezTo>
                  <a:cubicBezTo>
                    <a:pt x="204437" y="310515"/>
                    <a:pt x="219651" y="307658"/>
                    <a:pt x="237718" y="302895"/>
                  </a:cubicBezTo>
                  <a:cubicBezTo>
                    <a:pt x="255785" y="297180"/>
                    <a:pt x="265293" y="296228"/>
                    <a:pt x="269097" y="296228"/>
                  </a:cubicBezTo>
                  <a:cubicBezTo>
                    <a:pt x="278605" y="296228"/>
                    <a:pt x="278605" y="299085"/>
                    <a:pt x="278605" y="304800"/>
                  </a:cubicBezTo>
                  <a:lnTo>
                    <a:pt x="278605" y="309563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656DA79-F32B-E09A-360F-9997BCC62524}"/>
                </a:ext>
              </a:extLst>
            </p:cNvPr>
            <p:cNvSpPr/>
            <p:nvPr/>
          </p:nvSpPr>
          <p:spPr>
            <a:xfrm>
              <a:off x="21775525" y="1438491"/>
              <a:ext cx="180665" cy="264794"/>
            </a:xfrm>
            <a:custGeom>
              <a:avLst/>
              <a:gdLst>
                <a:gd name="connsiteX0" fmla="*/ 93185 w 180665"/>
                <a:gd name="connsiteY0" fmla="*/ 0 h 264794"/>
                <a:gd name="connsiteX1" fmla="*/ 82726 w 180665"/>
                <a:gd name="connsiteY1" fmla="*/ 0 h 264794"/>
                <a:gd name="connsiteX2" fmla="*/ 19968 w 180665"/>
                <a:gd name="connsiteY2" fmla="*/ 37148 h 264794"/>
                <a:gd name="connsiteX3" fmla="*/ 0 w 180665"/>
                <a:gd name="connsiteY3" fmla="*/ 130493 h 264794"/>
                <a:gd name="connsiteX4" fmla="*/ 21870 w 180665"/>
                <a:gd name="connsiteY4" fmla="*/ 225743 h 264794"/>
                <a:gd name="connsiteX5" fmla="*/ 89382 w 180665"/>
                <a:gd name="connsiteY5" fmla="*/ 264795 h 264794"/>
                <a:gd name="connsiteX6" fmla="*/ 96038 w 180665"/>
                <a:gd name="connsiteY6" fmla="*/ 264795 h 264794"/>
                <a:gd name="connsiteX7" fmla="*/ 157845 w 180665"/>
                <a:gd name="connsiteY7" fmla="*/ 232410 h 264794"/>
                <a:gd name="connsiteX8" fmla="*/ 179715 w 180665"/>
                <a:gd name="connsiteY8" fmla="*/ 160020 h 264794"/>
                <a:gd name="connsiteX9" fmla="*/ 180666 w 180665"/>
                <a:gd name="connsiteY9" fmla="*/ 152400 h 264794"/>
                <a:gd name="connsiteX10" fmla="*/ 180666 w 180665"/>
                <a:gd name="connsiteY10" fmla="*/ 120015 h 264794"/>
                <a:gd name="connsiteX11" fmla="*/ 157845 w 180665"/>
                <a:gd name="connsiteY11" fmla="*/ 35243 h 264794"/>
                <a:gd name="connsiteX12" fmla="*/ 93185 w 180665"/>
                <a:gd name="connsiteY12" fmla="*/ 0 h 264794"/>
                <a:gd name="connsiteX13" fmla="*/ 152139 w 180665"/>
                <a:gd name="connsiteY13" fmla="*/ 152400 h 264794"/>
                <a:gd name="connsiteX14" fmla="*/ 151189 w 180665"/>
                <a:gd name="connsiteY14" fmla="*/ 159068 h 264794"/>
                <a:gd name="connsiteX15" fmla="*/ 151189 w 180665"/>
                <a:gd name="connsiteY15" fmla="*/ 160020 h 264794"/>
                <a:gd name="connsiteX16" fmla="*/ 134073 w 180665"/>
                <a:gd name="connsiteY16" fmla="*/ 216218 h 264794"/>
                <a:gd name="connsiteX17" fmla="*/ 95087 w 180665"/>
                <a:gd name="connsiteY17" fmla="*/ 237173 h 264794"/>
                <a:gd name="connsiteX18" fmla="*/ 88431 w 180665"/>
                <a:gd name="connsiteY18" fmla="*/ 237173 h 264794"/>
                <a:gd name="connsiteX19" fmla="*/ 45642 w 180665"/>
                <a:gd name="connsiteY19" fmla="*/ 211455 h 264794"/>
                <a:gd name="connsiteX20" fmla="*/ 28526 w 180665"/>
                <a:gd name="connsiteY20" fmla="*/ 130493 h 264794"/>
                <a:gd name="connsiteX21" fmla="*/ 44691 w 180665"/>
                <a:gd name="connsiteY21" fmla="*/ 51435 h 264794"/>
                <a:gd name="connsiteX22" fmla="*/ 82726 w 180665"/>
                <a:gd name="connsiteY22" fmla="*/ 27623 h 264794"/>
                <a:gd name="connsiteX23" fmla="*/ 93185 w 180665"/>
                <a:gd name="connsiteY23" fmla="*/ 27623 h 264794"/>
                <a:gd name="connsiteX24" fmla="*/ 135024 w 180665"/>
                <a:gd name="connsiteY24" fmla="*/ 51435 h 264794"/>
                <a:gd name="connsiteX25" fmla="*/ 153090 w 180665"/>
                <a:gd name="connsiteY25" fmla="*/ 120015 h 264794"/>
                <a:gd name="connsiteX26" fmla="*/ 153090 w 180665"/>
                <a:gd name="connsiteY26" fmla="*/ 140970 h 264794"/>
                <a:gd name="connsiteX27" fmla="*/ 152139 w 180665"/>
                <a:gd name="connsiteY27" fmla="*/ 152400 h 26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0665" h="264794">
                  <a:moveTo>
                    <a:pt x="93185" y="0"/>
                  </a:moveTo>
                  <a:lnTo>
                    <a:pt x="82726" y="0"/>
                  </a:lnTo>
                  <a:cubicBezTo>
                    <a:pt x="56101" y="0"/>
                    <a:pt x="35182" y="13335"/>
                    <a:pt x="19968" y="37148"/>
                  </a:cubicBezTo>
                  <a:cubicBezTo>
                    <a:pt x="6656" y="60007"/>
                    <a:pt x="0" y="91440"/>
                    <a:pt x="0" y="130493"/>
                  </a:cubicBezTo>
                  <a:cubicBezTo>
                    <a:pt x="0" y="169545"/>
                    <a:pt x="7607" y="201930"/>
                    <a:pt x="21870" y="225743"/>
                  </a:cubicBezTo>
                  <a:cubicBezTo>
                    <a:pt x="37084" y="251460"/>
                    <a:pt x="60856" y="264795"/>
                    <a:pt x="89382" y="264795"/>
                  </a:cubicBezTo>
                  <a:lnTo>
                    <a:pt x="96038" y="264795"/>
                  </a:lnTo>
                  <a:cubicBezTo>
                    <a:pt x="121712" y="264795"/>
                    <a:pt x="142631" y="254318"/>
                    <a:pt x="157845" y="232410"/>
                  </a:cubicBezTo>
                  <a:cubicBezTo>
                    <a:pt x="172108" y="212408"/>
                    <a:pt x="179715" y="187643"/>
                    <a:pt x="179715" y="160020"/>
                  </a:cubicBezTo>
                  <a:lnTo>
                    <a:pt x="180666" y="152400"/>
                  </a:lnTo>
                  <a:lnTo>
                    <a:pt x="180666" y="120015"/>
                  </a:lnTo>
                  <a:cubicBezTo>
                    <a:pt x="180666" y="86677"/>
                    <a:pt x="173059" y="58102"/>
                    <a:pt x="157845" y="35243"/>
                  </a:cubicBezTo>
                  <a:cubicBezTo>
                    <a:pt x="142631" y="12382"/>
                    <a:pt x="120761" y="0"/>
                    <a:pt x="93185" y="0"/>
                  </a:cubicBezTo>
                  <a:close/>
                  <a:moveTo>
                    <a:pt x="152139" y="152400"/>
                  </a:moveTo>
                  <a:lnTo>
                    <a:pt x="151189" y="159068"/>
                  </a:lnTo>
                  <a:lnTo>
                    <a:pt x="151189" y="160020"/>
                  </a:lnTo>
                  <a:cubicBezTo>
                    <a:pt x="151189" y="181927"/>
                    <a:pt x="145483" y="200977"/>
                    <a:pt x="134073" y="216218"/>
                  </a:cubicBezTo>
                  <a:cubicBezTo>
                    <a:pt x="123613" y="230505"/>
                    <a:pt x="111252" y="237173"/>
                    <a:pt x="95087" y="237173"/>
                  </a:cubicBezTo>
                  <a:lnTo>
                    <a:pt x="88431" y="237173"/>
                  </a:lnTo>
                  <a:cubicBezTo>
                    <a:pt x="69414" y="237173"/>
                    <a:pt x="55151" y="229552"/>
                    <a:pt x="45642" y="211455"/>
                  </a:cubicBezTo>
                  <a:cubicBezTo>
                    <a:pt x="34231" y="192405"/>
                    <a:pt x="28526" y="164783"/>
                    <a:pt x="28526" y="130493"/>
                  </a:cubicBezTo>
                  <a:cubicBezTo>
                    <a:pt x="28526" y="96202"/>
                    <a:pt x="34231" y="69532"/>
                    <a:pt x="44691" y="51435"/>
                  </a:cubicBezTo>
                  <a:cubicBezTo>
                    <a:pt x="54200" y="35243"/>
                    <a:pt x="66561" y="27623"/>
                    <a:pt x="82726" y="27623"/>
                  </a:cubicBezTo>
                  <a:lnTo>
                    <a:pt x="93185" y="27623"/>
                  </a:lnTo>
                  <a:cubicBezTo>
                    <a:pt x="111252" y="27623"/>
                    <a:pt x="123613" y="35243"/>
                    <a:pt x="135024" y="51435"/>
                  </a:cubicBezTo>
                  <a:cubicBezTo>
                    <a:pt x="146434" y="68580"/>
                    <a:pt x="153090" y="92393"/>
                    <a:pt x="153090" y="120015"/>
                  </a:cubicBezTo>
                  <a:lnTo>
                    <a:pt x="153090" y="140970"/>
                  </a:lnTo>
                  <a:lnTo>
                    <a:pt x="152139" y="152400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F4F97BF5-C439-7C43-265E-01373E6B44FB}"/>
                </a:ext>
              </a:extLst>
            </p:cNvPr>
            <p:cNvSpPr/>
            <p:nvPr/>
          </p:nvSpPr>
          <p:spPr>
            <a:xfrm>
              <a:off x="21693750" y="1381341"/>
              <a:ext cx="351822" cy="382904"/>
            </a:xfrm>
            <a:custGeom>
              <a:avLst/>
              <a:gdLst>
                <a:gd name="connsiteX0" fmla="*/ 182567 w 351822"/>
                <a:gd name="connsiteY0" fmla="*/ 0 h 382904"/>
                <a:gd name="connsiteX1" fmla="*/ 182567 w 351822"/>
                <a:gd name="connsiteY1" fmla="*/ 0 h 382904"/>
                <a:gd name="connsiteX2" fmla="*/ 175911 w 351822"/>
                <a:gd name="connsiteY2" fmla="*/ 0 h 382904"/>
                <a:gd name="connsiteX3" fmla="*/ 105547 w 351822"/>
                <a:gd name="connsiteY3" fmla="*/ 12382 h 382904"/>
                <a:gd name="connsiteX4" fmla="*/ 12361 w 351822"/>
                <a:gd name="connsiteY4" fmla="*/ 107632 h 382904"/>
                <a:gd name="connsiteX5" fmla="*/ 0 w 351822"/>
                <a:gd name="connsiteY5" fmla="*/ 180023 h 382904"/>
                <a:gd name="connsiteX6" fmla="*/ 0 w 351822"/>
                <a:gd name="connsiteY6" fmla="*/ 192405 h 382904"/>
                <a:gd name="connsiteX7" fmla="*/ 43740 w 351822"/>
                <a:gd name="connsiteY7" fmla="*/ 329565 h 382904"/>
                <a:gd name="connsiteX8" fmla="*/ 174010 w 351822"/>
                <a:gd name="connsiteY8" fmla="*/ 382905 h 382904"/>
                <a:gd name="connsiteX9" fmla="*/ 179715 w 351822"/>
                <a:gd name="connsiteY9" fmla="*/ 382905 h 382904"/>
                <a:gd name="connsiteX10" fmla="*/ 249128 w 351822"/>
                <a:gd name="connsiteY10" fmla="*/ 367665 h 382904"/>
                <a:gd name="connsiteX11" fmla="*/ 340412 w 351822"/>
                <a:gd name="connsiteY11" fmla="*/ 261938 h 382904"/>
                <a:gd name="connsiteX12" fmla="*/ 351823 w 351822"/>
                <a:gd name="connsiteY12" fmla="*/ 186690 h 382904"/>
                <a:gd name="connsiteX13" fmla="*/ 351823 w 351822"/>
                <a:gd name="connsiteY13" fmla="*/ 180975 h 382904"/>
                <a:gd name="connsiteX14" fmla="*/ 309033 w 351822"/>
                <a:gd name="connsiteY14" fmla="*/ 55245 h 382904"/>
                <a:gd name="connsiteX15" fmla="*/ 182567 w 351822"/>
                <a:gd name="connsiteY15" fmla="*/ 0 h 382904"/>
                <a:gd name="connsiteX16" fmla="*/ 322346 w 351822"/>
                <a:gd name="connsiteY16" fmla="*/ 185738 h 382904"/>
                <a:gd name="connsiteX17" fmla="*/ 311886 w 351822"/>
                <a:gd name="connsiteY17" fmla="*/ 252413 h 382904"/>
                <a:gd name="connsiteX18" fmla="*/ 235816 w 351822"/>
                <a:gd name="connsiteY18" fmla="*/ 340995 h 382904"/>
                <a:gd name="connsiteX19" fmla="*/ 177813 w 351822"/>
                <a:gd name="connsiteY19" fmla="*/ 354330 h 382904"/>
                <a:gd name="connsiteX20" fmla="*/ 172108 w 351822"/>
                <a:gd name="connsiteY20" fmla="*/ 354330 h 382904"/>
                <a:gd name="connsiteX21" fmla="*/ 61807 w 351822"/>
                <a:gd name="connsiteY21" fmla="*/ 310515 h 382904"/>
                <a:gd name="connsiteX22" fmla="*/ 25674 w 351822"/>
                <a:gd name="connsiteY22" fmla="*/ 193358 h 382904"/>
                <a:gd name="connsiteX23" fmla="*/ 25674 w 351822"/>
                <a:gd name="connsiteY23" fmla="*/ 188595 h 382904"/>
                <a:gd name="connsiteX24" fmla="*/ 25674 w 351822"/>
                <a:gd name="connsiteY24" fmla="*/ 181927 h 382904"/>
                <a:gd name="connsiteX25" fmla="*/ 36133 w 351822"/>
                <a:gd name="connsiteY25" fmla="*/ 118110 h 382904"/>
                <a:gd name="connsiteX26" fmla="*/ 112203 w 351822"/>
                <a:gd name="connsiteY26" fmla="*/ 40005 h 382904"/>
                <a:gd name="connsiteX27" fmla="*/ 172108 w 351822"/>
                <a:gd name="connsiteY27" fmla="*/ 29528 h 382904"/>
                <a:gd name="connsiteX28" fmla="*/ 178764 w 351822"/>
                <a:gd name="connsiteY28" fmla="*/ 29528 h 382904"/>
                <a:gd name="connsiteX29" fmla="*/ 285262 w 351822"/>
                <a:gd name="connsiteY29" fmla="*/ 74295 h 382904"/>
                <a:gd name="connsiteX30" fmla="*/ 320444 w 351822"/>
                <a:gd name="connsiteY30" fmla="*/ 180975 h 382904"/>
                <a:gd name="connsiteX31" fmla="*/ 320444 w 351822"/>
                <a:gd name="connsiteY31" fmla="*/ 185738 h 38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51822" h="382904">
                  <a:moveTo>
                    <a:pt x="182567" y="0"/>
                  </a:moveTo>
                  <a:cubicBezTo>
                    <a:pt x="182567" y="0"/>
                    <a:pt x="182567" y="0"/>
                    <a:pt x="182567" y="0"/>
                  </a:cubicBezTo>
                  <a:lnTo>
                    <a:pt x="175911" y="0"/>
                  </a:lnTo>
                  <a:cubicBezTo>
                    <a:pt x="151189" y="0"/>
                    <a:pt x="127417" y="3810"/>
                    <a:pt x="105547" y="12382"/>
                  </a:cubicBezTo>
                  <a:cubicBezTo>
                    <a:pt x="59905" y="28575"/>
                    <a:pt x="29477" y="60960"/>
                    <a:pt x="12361" y="107632"/>
                  </a:cubicBezTo>
                  <a:cubicBezTo>
                    <a:pt x="4754" y="130493"/>
                    <a:pt x="0" y="155258"/>
                    <a:pt x="0" y="180023"/>
                  </a:cubicBezTo>
                  <a:lnTo>
                    <a:pt x="0" y="192405"/>
                  </a:lnTo>
                  <a:cubicBezTo>
                    <a:pt x="0" y="252413"/>
                    <a:pt x="14263" y="299085"/>
                    <a:pt x="43740" y="329565"/>
                  </a:cubicBezTo>
                  <a:cubicBezTo>
                    <a:pt x="77021" y="364808"/>
                    <a:pt x="121712" y="382905"/>
                    <a:pt x="174010" y="382905"/>
                  </a:cubicBezTo>
                  <a:lnTo>
                    <a:pt x="179715" y="382905"/>
                  </a:lnTo>
                  <a:cubicBezTo>
                    <a:pt x="202536" y="382905"/>
                    <a:pt x="226308" y="377190"/>
                    <a:pt x="249128" y="367665"/>
                  </a:cubicBezTo>
                  <a:cubicBezTo>
                    <a:pt x="294770" y="346710"/>
                    <a:pt x="326149" y="311468"/>
                    <a:pt x="340412" y="261938"/>
                  </a:cubicBezTo>
                  <a:cubicBezTo>
                    <a:pt x="348019" y="237173"/>
                    <a:pt x="351823" y="211455"/>
                    <a:pt x="351823" y="186690"/>
                  </a:cubicBezTo>
                  <a:lnTo>
                    <a:pt x="351823" y="180975"/>
                  </a:lnTo>
                  <a:cubicBezTo>
                    <a:pt x="351823" y="128588"/>
                    <a:pt x="337560" y="86677"/>
                    <a:pt x="309033" y="55245"/>
                  </a:cubicBezTo>
                  <a:cubicBezTo>
                    <a:pt x="275753" y="18097"/>
                    <a:pt x="232964" y="0"/>
                    <a:pt x="182567" y="0"/>
                  </a:cubicBezTo>
                  <a:close/>
                  <a:moveTo>
                    <a:pt x="322346" y="185738"/>
                  </a:moveTo>
                  <a:cubicBezTo>
                    <a:pt x="322346" y="207645"/>
                    <a:pt x="318542" y="230505"/>
                    <a:pt x="311886" y="252413"/>
                  </a:cubicBezTo>
                  <a:cubicBezTo>
                    <a:pt x="299525" y="294323"/>
                    <a:pt x="274802" y="322898"/>
                    <a:pt x="235816" y="340995"/>
                  </a:cubicBezTo>
                  <a:cubicBezTo>
                    <a:pt x="216799" y="349568"/>
                    <a:pt x="196831" y="354330"/>
                    <a:pt x="177813" y="354330"/>
                  </a:cubicBezTo>
                  <a:lnTo>
                    <a:pt x="172108" y="354330"/>
                  </a:lnTo>
                  <a:cubicBezTo>
                    <a:pt x="126466" y="354330"/>
                    <a:pt x="90333" y="340043"/>
                    <a:pt x="61807" y="310515"/>
                  </a:cubicBezTo>
                  <a:cubicBezTo>
                    <a:pt x="38035" y="285750"/>
                    <a:pt x="25674" y="245745"/>
                    <a:pt x="25674" y="193358"/>
                  </a:cubicBezTo>
                  <a:lnTo>
                    <a:pt x="25674" y="188595"/>
                  </a:lnTo>
                  <a:lnTo>
                    <a:pt x="25674" y="181927"/>
                  </a:lnTo>
                  <a:cubicBezTo>
                    <a:pt x="25674" y="160020"/>
                    <a:pt x="29477" y="138113"/>
                    <a:pt x="36133" y="118110"/>
                  </a:cubicBezTo>
                  <a:cubicBezTo>
                    <a:pt x="50396" y="79057"/>
                    <a:pt x="75119" y="53340"/>
                    <a:pt x="112203" y="40005"/>
                  </a:cubicBezTo>
                  <a:cubicBezTo>
                    <a:pt x="131220" y="33338"/>
                    <a:pt x="152139" y="29528"/>
                    <a:pt x="172108" y="29528"/>
                  </a:cubicBezTo>
                  <a:lnTo>
                    <a:pt x="178764" y="29528"/>
                  </a:lnTo>
                  <a:cubicBezTo>
                    <a:pt x="222504" y="29528"/>
                    <a:pt x="257686" y="43815"/>
                    <a:pt x="285262" y="74295"/>
                  </a:cubicBezTo>
                  <a:cubicBezTo>
                    <a:pt x="308082" y="100013"/>
                    <a:pt x="320444" y="135255"/>
                    <a:pt x="320444" y="180975"/>
                  </a:cubicBezTo>
                  <a:lnTo>
                    <a:pt x="320444" y="185738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A909E9B-21C9-E823-43C4-2406F5325CCA}"/>
                </a:ext>
              </a:extLst>
            </p:cNvPr>
            <p:cNvSpPr/>
            <p:nvPr/>
          </p:nvSpPr>
          <p:spPr>
            <a:xfrm>
              <a:off x="22085509" y="1386697"/>
              <a:ext cx="533439" cy="363261"/>
            </a:xfrm>
            <a:custGeom>
              <a:avLst/>
              <a:gdLst>
                <a:gd name="connsiteX0" fmla="*/ 523930 w 533439"/>
                <a:gd name="connsiteY0" fmla="*/ 271822 h 363261"/>
                <a:gd name="connsiteX1" fmla="*/ 520127 w 533439"/>
                <a:gd name="connsiteY1" fmla="*/ 261344 h 363261"/>
                <a:gd name="connsiteX2" fmla="*/ 517274 w 533439"/>
                <a:gd name="connsiteY2" fmla="*/ 209909 h 363261"/>
                <a:gd name="connsiteX3" fmla="*/ 503011 w 533439"/>
                <a:gd name="connsiteY3" fmla="*/ 65129 h 363261"/>
                <a:gd name="connsiteX4" fmla="*/ 461173 w 533439"/>
                <a:gd name="connsiteY4" fmla="*/ 16552 h 363261"/>
                <a:gd name="connsiteX5" fmla="*/ 329953 w 533439"/>
                <a:gd name="connsiteY5" fmla="*/ 18457 h 363261"/>
                <a:gd name="connsiteX6" fmla="*/ 296672 w 533439"/>
                <a:gd name="connsiteY6" fmla="*/ 33697 h 363261"/>
                <a:gd name="connsiteX7" fmla="*/ 281458 w 533439"/>
                <a:gd name="connsiteY7" fmla="*/ 27029 h 363261"/>
                <a:gd name="connsiteX8" fmla="*/ 247227 w 533439"/>
                <a:gd name="connsiteY8" fmla="*/ 12742 h 363261"/>
                <a:gd name="connsiteX9" fmla="*/ 156894 w 533439"/>
                <a:gd name="connsiteY9" fmla="*/ 13694 h 363261"/>
                <a:gd name="connsiteX10" fmla="*/ 122662 w 533439"/>
                <a:gd name="connsiteY10" fmla="*/ 19409 h 363261"/>
                <a:gd name="connsiteX11" fmla="*/ 88431 w 533439"/>
                <a:gd name="connsiteY11" fmla="*/ 14647 h 363261"/>
                <a:gd name="connsiteX12" fmla="*/ 48494 w 533439"/>
                <a:gd name="connsiteY12" fmla="*/ 9884 h 363261"/>
                <a:gd name="connsiteX13" fmla="*/ 16165 w 533439"/>
                <a:gd name="connsiteY13" fmla="*/ 22267 h 363261"/>
                <a:gd name="connsiteX14" fmla="*/ 6656 w 533439"/>
                <a:gd name="connsiteY14" fmla="*/ 47032 h 363261"/>
                <a:gd name="connsiteX15" fmla="*/ 9509 w 533439"/>
                <a:gd name="connsiteY15" fmla="*/ 75607 h 363261"/>
                <a:gd name="connsiteX16" fmla="*/ 10460 w 533439"/>
                <a:gd name="connsiteY16" fmla="*/ 85132 h 363261"/>
                <a:gd name="connsiteX17" fmla="*/ 12361 w 533439"/>
                <a:gd name="connsiteY17" fmla="*/ 169904 h 363261"/>
                <a:gd name="connsiteX18" fmla="*/ 11410 w 533439"/>
                <a:gd name="connsiteY18" fmla="*/ 243247 h 363261"/>
                <a:gd name="connsiteX19" fmla="*/ 5705 w 533439"/>
                <a:gd name="connsiteY19" fmla="*/ 269917 h 363261"/>
                <a:gd name="connsiteX20" fmla="*/ 0 w 533439"/>
                <a:gd name="connsiteY20" fmla="*/ 300397 h 363261"/>
                <a:gd name="connsiteX21" fmla="*/ 0 w 533439"/>
                <a:gd name="connsiteY21" fmla="*/ 312779 h 363261"/>
                <a:gd name="connsiteX22" fmla="*/ 18067 w 533439"/>
                <a:gd name="connsiteY22" fmla="*/ 349927 h 363261"/>
                <a:gd name="connsiteX23" fmla="*/ 64659 w 533439"/>
                <a:gd name="connsiteY23" fmla="*/ 362309 h 363261"/>
                <a:gd name="connsiteX24" fmla="*/ 111252 w 533439"/>
                <a:gd name="connsiteY24" fmla="*/ 348974 h 363261"/>
                <a:gd name="connsiteX25" fmla="*/ 128368 w 533439"/>
                <a:gd name="connsiteY25" fmla="*/ 299444 h 363261"/>
                <a:gd name="connsiteX26" fmla="*/ 124564 w 533439"/>
                <a:gd name="connsiteY26" fmla="*/ 208004 h 363261"/>
                <a:gd name="connsiteX27" fmla="*/ 132171 w 533439"/>
                <a:gd name="connsiteY27" fmla="*/ 120374 h 363261"/>
                <a:gd name="connsiteX28" fmla="*/ 151189 w 533439"/>
                <a:gd name="connsiteY28" fmla="*/ 100372 h 363261"/>
                <a:gd name="connsiteX29" fmla="*/ 170206 w 533439"/>
                <a:gd name="connsiteY29" fmla="*/ 93704 h 363261"/>
                <a:gd name="connsiteX30" fmla="*/ 197781 w 533439"/>
                <a:gd name="connsiteY30" fmla="*/ 108944 h 363261"/>
                <a:gd name="connsiteX31" fmla="*/ 208241 w 533439"/>
                <a:gd name="connsiteY31" fmla="*/ 192764 h 363261"/>
                <a:gd name="connsiteX32" fmla="*/ 207290 w 533439"/>
                <a:gd name="connsiteY32" fmla="*/ 267059 h 363261"/>
                <a:gd name="connsiteX33" fmla="*/ 202536 w 533439"/>
                <a:gd name="connsiteY33" fmla="*/ 290872 h 363261"/>
                <a:gd name="connsiteX34" fmla="*/ 200634 w 533439"/>
                <a:gd name="connsiteY34" fmla="*/ 303254 h 363261"/>
                <a:gd name="connsiteX35" fmla="*/ 200634 w 533439"/>
                <a:gd name="connsiteY35" fmla="*/ 317542 h 363261"/>
                <a:gd name="connsiteX36" fmla="*/ 253883 w 533439"/>
                <a:gd name="connsiteY36" fmla="*/ 362309 h 363261"/>
                <a:gd name="connsiteX37" fmla="*/ 313788 w 533439"/>
                <a:gd name="connsiteY37" fmla="*/ 351832 h 363261"/>
                <a:gd name="connsiteX38" fmla="*/ 334707 w 533439"/>
                <a:gd name="connsiteY38" fmla="*/ 302302 h 363261"/>
                <a:gd name="connsiteX39" fmla="*/ 329002 w 533439"/>
                <a:gd name="connsiteY39" fmla="*/ 268964 h 363261"/>
                <a:gd name="connsiteX40" fmla="*/ 324247 w 533439"/>
                <a:gd name="connsiteY40" fmla="*/ 228007 h 363261"/>
                <a:gd name="connsiteX41" fmla="*/ 329953 w 533439"/>
                <a:gd name="connsiteY41" fmla="*/ 126089 h 363261"/>
                <a:gd name="connsiteX42" fmla="*/ 344216 w 533439"/>
                <a:gd name="connsiteY42" fmla="*/ 105134 h 363261"/>
                <a:gd name="connsiteX43" fmla="*/ 364184 w 533439"/>
                <a:gd name="connsiteY43" fmla="*/ 99419 h 363261"/>
                <a:gd name="connsiteX44" fmla="*/ 380349 w 533439"/>
                <a:gd name="connsiteY44" fmla="*/ 102277 h 363261"/>
                <a:gd name="connsiteX45" fmla="*/ 396514 w 533439"/>
                <a:gd name="connsiteY45" fmla="*/ 122279 h 363261"/>
                <a:gd name="connsiteX46" fmla="*/ 404120 w 533439"/>
                <a:gd name="connsiteY46" fmla="*/ 227054 h 363261"/>
                <a:gd name="connsiteX47" fmla="*/ 407924 w 533439"/>
                <a:gd name="connsiteY47" fmla="*/ 329924 h 363261"/>
                <a:gd name="connsiteX48" fmla="*/ 463075 w 533439"/>
                <a:gd name="connsiteY48" fmla="*/ 363261 h 363261"/>
                <a:gd name="connsiteX49" fmla="*/ 475436 w 533439"/>
                <a:gd name="connsiteY49" fmla="*/ 363261 h 363261"/>
                <a:gd name="connsiteX50" fmla="*/ 518225 w 533439"/>
                <a:gd name="connsiteY50" fmla="*/ 348974 h 363261"/>
                <a:gd name="connsiteX51" fmla="*/ 533439 w 533439"/>
                <a:gd name="connsiteY51" fmla="*/ 313732 h 363261"/>
                <a:gd name="connsiteX52" fmla="*/ 528685 w 533439"/>
                <a:gd name="connsiteY52" fmla="*/ 283252 h 363261"/>
                <a:gd name="connsiteX53" fmla="*/ 523930 w 533439"/>
                <a:gd name="connsiteY53" fmla="*/ 271822 h 363261"/>
                <a:gd name="connsiteX54" fmla="*/ 497306 w 533439"/>
                <a:gd name="connsiteY54" fmla="*/ 327067 h 363261"/>
                <a:gd name="connsiteX55" fmla="*/ 474485 w 533439"/>
                <a:gd name="connsiteY55" fmla="*/ 333734 h 363261"/>
                <a:gd name="connsiteX56" fmla="*/ 462124 w 533439"/>
                <a:gd name="connsiteY56" fmla="*/ 333734 h 363261"/>
                <a:gd name="connsiteX57" fmla="*/ 433598 w 533439"/>
                <a:gd name="connsiteY57" fmla="*/ 319447 h 363261"/>
                <a:gd name="connsiteX58" fmla="*/ 430745 w 533439"/>
                <a:gd name="connsiteY58" fmla="*/ 225149 h 363261"/>
                <a:gd name="connsiteX59" fmla="*/ 421236 w 533439"/>
                <a:gd name="connsiteY59" fmla="*/ 109897 h 363261"/>
                <a:gd name="connsiteX60" fmla="*/ 390808 w 533439"/>
                <a:gd name="connsiteY60" fmla="*/ 74654 h 363261"/>
                <a:gd name="connsiteX61" fmla="*/ 363233 w 533439"/>
                <a:gd name="connsiteY61" fmla="*/ 69892 h 363261"/>
                <a:gd name="connsiteX62" fmla="*/ 329002 w 533439"/>
                <a:gd name="connsiteY62" fmla="*/ 80369 h 363261"/>
                <a:gd name="connsiteX63" fmla="*/ 302377 w 533439"/>
                <a:gd name="connsiteY63" fmla="*/ 116564 h 363261"/>
                <a:gd name="connsiteX64" fmla="*/ 294770 w 533439"/>
                <a:gd name="connsiteY64" fmla="*/ 227054 h 363261"/>
                <a:gd name="connsiteX65" fmla="*/ 300475 w 533439"/>
                <a:gd name="connsiteY65" fmla="*/ 273727 h 363261"/>
                <a:gd name="connsiteX66" fmla="*/ 305230 w 533439"/>
                <a:gd name="connsiteY66" fmla="*/ 301349 h 363261"/>
                <a:gd name="connsiteX67" fmla="*/ 298574 w 533439"/>
                <a:gd name="connsiteY67" fmla="*/ 326114 h 363261"/>
                <a:gd name="connsiteX68" fmla="*/ 252932 w 533439"/>
                <a:gd name="connsiteY68" fmla="*/ 331829 h 363261"/>
                <a:gd name="connsiteX69" fmla="*/ 228209 w 533439"/>
                <a:gd name="connsiteY69" fmla="*/ 315637 h 363261"/>
                <a:gd name="connsiteX70" fmla="*/ 228209 w 533439"/>
                <a:gd name="connsiteY70" fmla="*/ 303254 h 363261"/>
                <a:gd name="connsiteX71" fmla="*/ 230111 w 533439"/>
                <a:gd name="connsiteY71" fmla="*/ 292777 h 363261"/>
                <a:gd name="connsiteX72" fmla="*/ 234865 w 533439"/>
                <a:gd name="connsiteY72" fmla="*/ 268964 h 363261"/>
                <a:gd name="connsiteX73" fmla="*/ 236767 w 533439"/>
                <a:gd name="connsiteY73" fmla="*/ 190859 h 363261"/>
                <a:gd name="connsiteX74" fmla="*/ 223455 w 533439"/>
                <a:gd name="connsiteY74" fmla="*/ 94657 h 363261"/>
                <a:gd name="connsiteX75" fmla="*/ 170206 w 533439"/>
                <a:gd name="connsiteY75" fmla="*/ 63224 h 363261"/>
                <a:gd name="connsiteX76" fmla="*/ 137876 w 533439"/>
                <a:gd name="connsiteY76" fmla="*/ 73702 h 363261"/>
                <a:gd name="connsiteX77" fmla="*/ 107448 w 533439"/>
                <a:gd name="connsiteY77" fmla="*/ 105134 h 363261"/>
                <a:gd name="connsiteX78" fmla="*/ 96989 w 533439"/>
                <a:gd name="connsiteY78" fmla="*/ 206099 h 363261"/>
                <a:gd name="connsiteX79" fmla="*/ 100792 w 533439"/>
                <a:gd name="connsiteY79" fmla="*/ 297539 h 363261"/>
                <a:gd name="connsiteX80" fmla="*/ 93185 w 533439"/>
                <a:gd name="connsiteY80" fmla="*/ 325162 h 363261"/>
                <a:gd name="connsiteX81" fmla="*/ 93185 w 533439"/>
                <a:gd name="connsiteY81" fmla="*/ 325162 h 363261"/>
                <a:gd name="connsiteX82" fmla="*/ 64659 w 533439"/>
                <a:gd name="connsiteY82" fmla="*/ 331829 h 363261"/>
                <a:gd name="connsiteX83" fmla="*/ 35182 w 533439"/>
                <a:gd name="connsiteY83" fmla="*/ 325162 h 363261"/>
                <a:gd name="connsiteX84" fmla="*/ 28526 w 533439"/>
                <a:gd name="connsiteY84" fmla="*/ 310874 h 363261"/>
                <a:gd name="connsiteX85" fmla="*/ 28526 w 533439"/>
                <a:gd name="connsiteY85" fmla="*/ 298492 h 363261"/>
                <a:gd name="connsiteX86" fmla="*/ 33281 w 533439"/>
                <a:gd name="connsiteY86" fmla="*/ 275632 h 363261"/>
                <a:gd name="connsiteX87" fmla="*/ 39937 w 533439"/>
                <a:gd name="connsiteY87" fmla="*/ 242294 h 363261"/>
                <a:gd name="connsiteX88" fmla="*/ 40887 w 533439"/>
                <a:gd name="connsiteY88" fmla="*/ 167047 h 363261"/>
                <a:gd name="connsiteX89" fmla="*/ 38035 w 533439"/>
                <a:gd name="connsiteY89" fmla="*/ 78464 h 363261"/>
                <a:gd name="connsiteX90" fmla="*/ 36133 w 533439"/>
                <a:gd name="connsiteY90" fmla="*/ 67034 h 363261"/>
                <a:gd name="connsiteX91" fmla="*/ 33281 w 533439"/>
                <a:gd name="connsiteY91" fmla="*/ 43222 h 363261"/>
                <a:gd name="connsiteX92" fmla="*/ 36133 w 533439"/>
                <a:gd name="connsiteY92" fmla="*/ 37507 h 363261"/>
                <a:gd name="connsiteX93" fmla="*/ 46593 w 533439"/>
                <a:gd name="connsiteY93" fmla="*/ 34649 h 363261"/>
                <a:gd name="connsiteX94" fmla="*/ 80824 w 533439"/>
                <a:gd name="connsiteY94" fmla="*/ 39412 h 363261"/>
                <a:gd name="connsiteX95" fmla="*/ 120761 w 533439"/>
                <a:gd name="connsiteY95" fmla="*/ 44174 h 363261"/>
                <a:gd name="connsiteX96" fmla="*/ 163550 w 533439"/>
                <a:gd name="connsiteY96" fmla="*/ 36554 h 363261"/>
                <a:gd name="connsiteX97" fmla="*/ 236767 w 533439"/>
                <a:gd name="connsiteY97" fmla="*/ 35602 h 363261"/>
                <a:gd name="connsiteX98" fmla="*/ 268146 w 533439"/>
                <a:gd name="connsiteY98" fmla="*/ 48937 h 363261"/>
                <a:gd name="connsiteX99" fmla="*/ 296672 w 533439"/>
                <a:gd name="connsiteY99" fmla="*/ 58462 h 363261"/>
                <a:gd name="connsiteX100" fmla="*/ 342314 w 533439"/>
                <a:gd name="connsiteY100" fmla="*/ 40364 h 363261"/>
                <a:gd name="connsiteX101" fmla="*/ 400317 w 533439"/>
                <a:gd name="connsiteY101" fmla="*/ 25124 h 363261"/>
                <a:gd name="connsiteX102" fmla="*/ 445959 w 533439"/>
                <a:gd name="connsiteY102" fmla="*/ 37507 h 363261"/>
                <a:gd name="connsiteX103" fmla="*/ 476387 w 533439"/>
                <a:gd name="connsiteY103" fmla="*/ 73702 h 363261"/>
                <a:gd name="connsiteX104" fmla="*/ 487797 w 533439"/>
                <a:gd name="connsiteY104" fmla="*/ 206099 h 363261"/>
                <a:gd name="connsiteX105" fmla="*/ 491601 w 533439"/>
                <a:gd name="connsiteY105" fmla="*/ 264202 h 363261"/>
                <a:gd name="connsiteX106" fmla="*/ 495404 w 533439"/>
                <a:gd name="connsiteY106" fmla="*/ 277537 h 363261"/>
                <a:gd name="connsiteX107" fmla="*/ 499208 w 533439"/>
                <a:gd name="connsiteY107" fmla="*/ 287062 h 363261"/>
                <a:gd name="connsiteX108" fmla="*/ 502060 w 533439"/>
                <a:gd name="connsiteY108" fmla="*/ 308969 h 363261"/>
                <a:gd name="connsiteX109" fmla="*/ 497306 w 533439"/>
                <a:gd name="connsiteY109" fmla="*/ 327067 h 36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533439" h="363261">
                  <a:moveTo>
                    <a:pt x="523930" y="271822"/>
                  </a:moveTo>
                  <a:lnTo>
                    <a:pt x="520127" y="261344"/>
                  </a:lnTo>
                  <a:cubicBezTo>
                    <a:pt x="518225" y="254677"/>
                    <a:pt x="517274" y="241342"/>
                    <a:pt x="517274" y="209909"/>
                  </a:cubicBezTo>
                  <a:cubicBezTo>
                    <a:pt x="517274" y="108944"/>
                    <a:pt x="508716" y="79417"/>
                    <a:pt x="503011" y="65129"/>
                  </a:cubicBezTo>
                  <a:cubicBezTo>
                    <a:pt x="493502" y="43222"/>
                    <a:pt x="479239" y="27029"/>
                    <a:pt x="461173" y="16552"/>
                  </a:cubicBezTo>
                  <a:cubicBezTo>
                    <a:pt x="426941" y="-5356"/>
                    <a:pt x="379398" y="-6308"/>
                    <a:pt x="329953" y="18457"/>
                  </a:cubicBezTo>
                  <a:cubicBezTo>
                    <a:pt x="307132" y="29887"/>
                    <a:pt x="298574" y="32744"/>
                    <a:pt x="296672" y="33697"/>
                  </a:cubicBezTo>
                  <a:cubicBezTo>
                    <a:pt x="294770" y="33697"/>
                    <a:pt x="290967" y="31792"/>
                    <a:pt x="281458" y="27029"/>
                  </a:cubicBezTo>
                  <a:cubicBezTo>
                    <a:pt x="270048" y="21314"/>
                    <a:pt x="258637" y="16552"/>
                    <a:pt x="247227" y="12742"/>
                  </a:cubicBezTo>
                  <a:cubicBezTo>
                    <a:pt x="222504" y="4169"/>
                    <a:pt x="191125" y="3217"/>
                    <a:pt x="156894" y="13694"/>
                  </a:cubicBezTo>
                  <a:cubicBezTo>
                    <a:pt x="142631" y="17504"/>
                    <a:pt x="131220" y="19409"/>
                    <a:pt x="122662" y="19409"/>
                  </a:cubicBezTo>
                  <a:cubicBezTo>
                    <a:pt x="114105" y="19409"/>
                    <a:pt x="102694" y="17504"/>
                    <a:pt x="88431" y="14647"/>
                  </a:cubicBezTo>
                  <a:cubicBezTo>
                    <a:pt x="72266" y="10837"/>
                    <a:pt x="58954" y="9884"/>
                    <a:pt x="48494" y="9884"/>
                  </a:cubicBezTo>
                  <a:cubicBezTo>
                    <a:pt x="34231" y="9884"/>
                    <a:pt x="23772" y="13694"/>
                    <a:pt x="16165" y="22267"/>
                  </a:cubicBezTo>
                  <a:cubicBezTo>
                    <a:pt x="9509" y="29887"/>
                    <a:pt x="6656" y="38459"/>
                    <a:pt x="6656" y="47032"/>
                  </a:cubicBezTo>
                  <a:cubicBezTo>
                    <a:pt x="6656" y="52747"/>
                    <a:pt x="7607" y="62272"/>
                    <a:pt x="9509" y="75607"/>
                  </a:cubicBezTo>
                  <a:lnTo>
                    <a:pt x="10460" y="85132"/>
                  </a:lnTo>
                  <a:cubicBezTo>
                    <a:pt x="12361" y="99419"/>
                    <a:pt x="12361" y="127994"/>
                    <a:pt x="12361" y="169904"/>
                  </a:cubicBezTo>
                  <a:cubicBezTo>
                    <a:pt x="12361" y="222292"/>
                    <a:pt x="12361" y="238484"/>
                    <a:pt x="11410" y="243247"/>
                  </a:cubicBezTo>
                  <a:cubicBezTo>
                    <a:pt x="11410" y="249914"/>
                    <a:pt x="9509" y="258487"/>
                    <a:pt x="5705" y="269917"/>
                  </a:cubicBezTo>
                  <a:cubicBezTo>
                    <a:pt x="1902" y="284204"/>
                    <a:pt x="0" y="293729"/>
                    <a:pt x="0" y="300397"/>
                  </a:cubicBezTo>
                  <a:lnTo>
                    <a:pt x="0" y="312779"/>
                  </a:lnTo>
                  <a:cubicBezTo>
                    <a:pt x="0" y="328019"/>
                    <a:pt x="6656" y="340402"/>
                    <a:pt x="18067" y="349927"/>
                  </a:cubicBezTo>
                  <a:cubicBezTo>
                    <a:pt x="28526" y="358499"/>
                    <a:pt x="43740" y="362309"/>
                    <a:pt x="64659" y="362309"/>
                  </a:cubicBezTo>
                  <a:cubicBezTo>
                    <a:pt x="84628" y="362309"/>
                    <a:pt x="100792" y="357547"/>
                    <a:pt x="111252" y="348974"/>
                  </a:cubicBezTo>
                  <a:cubicBezTo>
                    <a:pt x="122662" y="339449"/>
                    <a:pt x="128368" y="323257"/>
                    <a:pt x="128368" y="299444"/>
                  </a:cubicBezTo>
                  <a:lnTo>
                    <a:pt x="124564" y="208004"/>
                  </a:lnTo>
                  <a:cubicBezTo>
                    <a:pt x="124564" y="142282"/>
                    <a:pt x="129319" y="125137"/>
                    <a:pt x="132171" y="120374"/>
                  </a:cubicBezTo>
                  <a:cubicBezTo>
                    <a:pt x="136926" y="110849"/>
                    <a:pt x="142631" y="105134"/>
                    <a:pt x="151189" y="100372"/>
                  </a:cubicBezTo>
                  <a:cubicBezTo>
                    <a:pt x="161648" y="94657"/>
                    <a:pt x="167353" y="93704"/>
                    <a:pt x="170206" y="93704"/>
                  </a:cubicBezTo>
                  <a:cubicBezTo>
                    <a:pt x="183518" y="93704"/>
                    <a:pt x="192076" y="98467"/>
                    <a:pt x="197781" y="108944"/>
                  </a:cubicBezTo>
                  <a:cubicBezTo>
                    <a:pt x="202536" y="118469"/>
                    <a:pt x="208241" y="140377"/>
                    <a:pt x="208241" y="192764"/>
                  </a:cubicBezTo>
                  <a:cubicBezTo>
                    <a:pt x="208241" y="249914"/>
                    <a:pt x="207290" y="264202"/>
                    <a:pt x="207290" y="267059"/>
                  </a:cubicBezTo>
                  <a:lnTo>
                    <a:pt x="202536" y="290872"/>
                  </a:lnTo>
                  <a:lnTo>
                    <a:pt x="200634" y="303254"/>
                  </a:lnTo>
                  <a:lnTo>
                    <a:pt x="200634" y="317542"/>
                  </a:lnTo>
                  <a:cubicBezTo>
                    <a:pt x="200634" y="330877"/>
                    <a:pt x="205388" y="362309"/>
                    <a:pt x="253883" y="362309"/>
                  </a:cubicBezTo>
                  <a:cubicBezTo>
                    <a:pt x="283360" y="362309"/>
                    <a:pt x="302377" y="359452"/>
                    <a:pt x="313788" y="351832"/>
                  </a:cubicBezTo>
                  <a:cubicBezTo>
                    <a:pt x="327100" y="343259"/>
                    <a:pt x="334707" y="327067"/>
                    <a:pt x="334707" y="302302"/>
                  </a:cubicBezTo>
                  <a:cubicBezTo>
                    <a:pt x="334707" y="299444"/>
                    <a:pt x="334707" y="294682"/>
                    <a:pt x="329002" y="268964"/>
                  </a:cubicBezTo>
                  <a:cubicBezTo>
                    <a:pt x="325198" y="252772"/>
                    <a:pt x="324247" y="238484"/>
                    <a:pt x="324247" y="228007"/>
                  </a:cubicBezTo>
                  <a:cubicBezTo>
                    <a:pt x="324247" y="154664"/>
                    <a:pt x="328051" y="132757"/>
                    <a:pt x="329953" y="126089"/>
                  </a:cubicBezTo>
                  <a:cubicBezTo>
                    <a:pt x="332805" y="115612"/>
                    <a:pt x="337559" y="108944"/>
                    <a:pt x="344216" y="105134"/>
                  </a:cubicBezTo>
                  <a:cubicBezTo>
                    <a:pt x="350872" y="101324"/>
                    <a:pt x="357528" y="99419"/>
                    <a:pt x="364184" y="99419"/>
                  </a:cubicBezTo>
                  <a:cubicBezTo>
                    <a:pt x="372742" y="99419"/>
                    <a:pt x="377496" y="100372"/>
                    <a:pt x="380349" y="102277"/>
                  </a:cubicBezTo>
                  <a:cubicBezTo>
                    <a:pt x="387005" y="105134"/>
                    <a:pt x="391759" y="111802"/>
                    <a:pt x="396514" y="122279"/>
                  </a:cubicBezTo>
                  <a:cubicBezTo>
                    <a:pt x="399366" y="128947"/>
                    <a:pt x="404120" y="151807"/>
                    <a:pt x="404120" y="227054"/>
                  </a:cubicBezTo>
                  <a:cubicBezTo>
                    <a:pt x="404120" y="318494"/>
                    <a:pt x="406973" y="326114"/>
                    <a:pt x="407924" y="329924"/>
                  </a:cubicBezTo>
                  <a:cubicBezTo>
                    <a:pt x="413629" y="345164"/>
                    <a:pt x="426941" y="363261"/>
                    <a:pt x="463075" y="363261"/>
                  </a:cubicBezTo>
                  <a:lnTo>
                    <a:pt x="475436" y="363261"/>
                  </a:lnTo>
                  <a:cubicBezTo>
                    <a:pt x="493502" y="363261"/>
                    <a:pt x="507766" y="358499"/>
                    <a:pt x="518225" y="348974"/>
                  </a:cubicBezTo>
                  <a:cubicBezTo>
                    <a:pt x="528685" y="339449"/>
                    <a:pt x="533439" y="327067"/>
                    <a:pt x="533439" y="313732"/>
                  </a:cubicBezTo>
                  <a:cubicBezTo>
                    <a:pt x="533439" y="302302"/>
                    <a:pt x="531537" y="292777"/>
                    <a:pt x="528685" y="283252"/>
                  </a:cubicBezTo>
                  <a:lnTo>
                    <a:pt x="523930" y="271822"/>
                  </a:lnTo>
                  <a:close/>
                  <a:moveTo>
                    <a:pt x="497306" y="327067"/>
                  </a:moveTo>
                  <a:cubicBezTo>
                    <a:pt x="492552" y="331829"/>
                    <a:pt x="484945" y="333734"/>
                    <a:pt x="474485" y="333734"/>
                  </a:cubicBezTo>
                  <a:lnTo>
                    <a:pt x="462124" y="333734"/>
                  </a:lnTo>
                  <a:cubicBezTo>
                    <a:pt x="439303" y="333734"/>
                    <a:pt x="435499" y="323257"/>
                    <a:pt x="433598" y="319447"/>
                  </a:cubicBezTo>
                  <a:cubicBezTo>
                    <a:pt x="432647" y="316589"/>
                    <a:pt x="430745" y="301349"/>
                    <a:pt x="430745" y="225149"/>
                  </a:cubicBezTo>
                  <a:cubicBezTo>
                    <a:pt x="430745" y="143234"/>
                    <a:pt x="425040" y="120374"/>
                    <a:pt x="421236" y="109897"/>
                  </a:cubicBezTo>
                  <a:cubicBezTo>
                    <a:pt x="414580" y="92752"/>
                    <a:pt x="404120" y="80369"/>
                    <a:pt x="390808" y="74654"/>
                  </a:cubicBezTo>
                  <a:cubicBezTo>
                    <a:pt x="383201" y="70844"/>
                    <a:pt x="374644" y="69892"/>
                    <a:pt x="363233" y="69892"/>
                  </a:cubicBezTo>
                  <a:cubicBezTo>
                    <a:pt x="351823" y="69892"/>
                    <a:pt x="339461" y="73702"/>
                    <a:pt x="329002" y="80369"/>
                  </a:cubicBezTo>
                  <a:cubicBezTo>
                    <a:pt x="316640" y="87989"/>
                    <a:pt x="308082" y="99419"/>
                    <a:pt x="302377" y="116564"/>
                  </a:cubicBezTo>
                  <a:cubicBezTo>
                    <a:pt x="299525" y="126089"/>
                    <a:pt x="294770" y="147997"/>
                    <a:pt x="294770" y="227054"/>
                  </a:cubicBezTo>
                  <a:cubicBezTo>
                    <a:pt x="294770" y="240389"/>
                    <a:pt x="296672" y="255629"/>
                    <a:pt x="300475" y="273727"/>
                  </a:cubicBezTo>
                  <a:cubicBezTo>
                    <a:pt x="305230" y="295634"/>
                    <a:pt x="305230" y="300397"/>
                    <a:pt x="305230" y="301349"/>
                  </a:cubicBezTo>
                  <a:cubicBezTo>
                    <a:pt x="305230" y="314684"/>
                    <a:pt x="302377" y="324209"/>
                    <a:pt x="298574" y="326114"/>
                  </a:cubicBezTo>
                  <a:cubicBezTo>
                    <a:pt x="295721" y="328019"/>
                    <a:pt x="285261" y="331829"/>
                    <a:pt x="252932" y="331829"/>
                  </a:cubicBezTo>
                  <a:cubicBezTo>
                    <a:pt x="228209" y="331829"/>
                    <a:pt x="228209" y="322304"/>
                    <a:pt x="228209" y="315637"/>
                  </a:cubicBezTo>
                  <a:lnTo>
                    <a:pt x="228209" y="303254"/>
                  </a:lnTo>
                  <a:lnTo>
                    <a:pt x="230111" y="292777"/>
                  </a:lnTo>
                  <a:lnTo>
                    <a:pt x="234865" y="268964"/>
                  </a:lnTo>
                  <a:cubicBezTo>
                    <a:pt x="235816" y="264202"/>
                    <a:pt x="236767" y="250867"/>
                    <a:pt x="236767" y="190859"/>
                  </a:cubicBezTo>
                  <a:cubicBezTo>
                    <a:pt x="236767" y="143234"/>
                    <a:pt x="232013" y="111802"/>
                    <a:pt x="223455" y="94657"/>
                  </a:cubicBezTo>
                  <a:cubicBezTo>
                    <a:pt x="212995" y="74654"/>
                    <a:pt x="194929" y="63224"/>
                    <a:pt x="170206" y="63224"/>
                  </a:cubicBezTo>
                  <a:cubicBezTo>
                    <a:pt x="160697" y="63224"/>
                    <a:pt x="150238" y="67034"/>
                    <a:pt x="137876" y="73702"/>
                  </a:cubicBezTo>
                  <a:cubicBezTo>
                    <a:pt x="125515" y="80369"/>
                    <a:pt x="115055" y="91799"/>
                    <a:pt x="107448" y="105134"/>
                  </a:cubicBezTo>
                  <a:cubicBezTo>
                    <a:pt x="102694" y="114659"/>
                    <a:pt x="96989" y="134662"/>
                    <a:pt x="96989" y="206099"/>
                  </a:cubicBezTo>
                  <a:lnTo>
                    <a:pt x="100792" y="297539"/>
                  </a:lnTo>
                  <a:cubicBezTo>
                    <a:pt x="100792" y="311827"/>
                    <a:pt x="97940" y="321352"/>
                    <a:pt x="93185" y="325162"/>
                  </a:cubicBezTo>
                  <a:lnTo>
                    <a:pt x="93185" y="325162"/>
                  </a:lnTo>
                  <a:cubicBezTo>
                    <a:pt x="87480" y="329924"/>
                    <a:pt x="77971" y="331829"/>
                    <a:pt x="64659" y="331829"/>
                  </a:cubicBezTo>
                  <a:cubicBezTo>
                    <a:pt x="51347" y="331829"/>
                    <a:pt x="40887" y="329924"/>
                    <a:pt x="35182" y="325162"/>
                  </a:cubicBezTo>
                  <a:cubicBezTo>
                    <a:pt x="30428" y="321352"/>
                    <a:pt x="28526" y="317542"/>
                    <a:pt x="28526" y="310874"/>
                  </a:cubicBezTo>
                  <a:lnTo>
                    <a:pt x="28526" y="298492"/>
                  </a:lnTo>
                  <a:cubicBezTo>
                    <a:pt x="28526" y="296587"/>
                    <a:pt x="28526" y="290872"/>
                    <a:pt x="33281" y="275632"/>
                  </a:cubicBezTo>
                  <a:cubicBezTo>
                    <a:pt x="37084" y="261344"/>
                    <a:pt x="38986" y="250867"/>
                    <a:pt x="39937" y="242294"/>
                  </a:cubicBezTo>
                  <a:cubicBezTo>
                    <a:pt x="39937" y="234674"/>
                    <a:pt x="40887" y="209909"/>
                    <a:pt x="40887" y="167047"/>
                  </a:cubicBezTo>
                  <a:cubicBezTo>
                    <a:pt x="40887" y="124184"/>
                    <a:pt x="39937" y="95609"/>
                    <a:pt x="38035" y="78464"/>
                  </a:cubicBezTo>
                  <a:lnTo>
                    <a:pt x="36133" y="67034"/>
                  </a:lnTo>
                  <a:cubicBezTo>
                    <a:pt x="34231" y="52747"/>
                    <a:pt x="33281" y="46079"/>
                    <a:pt x="33281" y="43222"/>
                  </a:cubicBezTo>
                  <a:cubicBezTo>
                    <a:pt x="33281" y="41317"/>
                    <a:pt x="34231" y="39412"/>
                    <a:pt x="36133" y="37507"/>
                  </a:cubicBezTo>
                  <a:cubicBezTo>
                    <a:pt x="37084" y="36554"/>
                    <a:pt x="40887" y="34649"/>
                    <a:pt x="46593" y="34649"/>
                  </a:cubicBezTo>
                  <a:cubicBezTo>
                    <a:pt x="55151" y="34649"/>
                    <a:pt x="66561" y="36554"/>
                    <a:pt x="80824" y="39412"/>
                  </a:cubicBezTo>
                  <a:cubicBezTo>
                    <a:pt x="96989" y="43222"/>
                    <a:pt x="110301" y="44174"/>
                    <a:pt x="120761" y="44174"/>
                  </a:cubicBezTo>
                  <a:cubicBezTo>
                    <a:pt x="132171" y="44174"/>
                    <a:pt x="146434" y="42269"/>
                    <a:pt x="163550" y="36554"/>
                  </a:cubicBezTo>
                  <a:cubicBezTo>
                    <a:pt x="192076" y="28934"/>
                    <a:pt x="217750" y="28934"/>
                    <a:pt x="236767" y="35602"/>
                  </a:cubicBezTo>
                  <a:cubicBezTo>
                    <a:pt x="247227" y="39412"/>
                    <a:pt x="257686" y="44174"/>
                    <a:pt x="268146" y="48937"/>
                  </a:cubicBezTo>
                  <a:cubicBezTo>
                    <a:pt x="285261" y="57509"/>
                    <a:pt x="291918" y="58462"/>
                    <a:pt x="296672" y="58462"/>
                  </a:cubicBezTo>
                  <a:cubicBezTo>
                    <a:pt x="301426" y="58462"/>
                    <a:pt x="309033" y="57509"/>
                    <a:pt x="342314" y="40364"/>
                  </a:cubicBezTo>
                  <a:cubicBezTo>
                    <a:pt x="362282" y="29887"/>
                    <a:pt x="382251" y="25124"/>
                    <a:pt x="400317" y="25124"/>
                  </a:cubicBezTo>
                  <a:cubicBezTo>
                    <a:pt x="418384" y="25124"/>
                    <a:pt x="432647" y="28934"/>
                    <a:pt x="445959" y="37507"/>
                  </a:cubicBezTo>
                  <a:cubicBezTo>
                    <a:pt x="459271" y="45127"/>
                    <a:pt x="468780" y="57509"/>
                    <a:pt x="476387" y="73702"/>
                  </a:cubicBezTo>
                  <a:cubicBezTo>
                    <a:pt x="482092" y="85132"/>
                    <a:pt x="487797" y="117517"/>
                    <a:pt x="487797" y="206099"/>
                  </a:cubicBezTo>
                  <a:cubicBezTo>
                    <a:pt x="487797" y="233722"/>
                    <a:pt x="488748" y="252772"/>
                    <a:pt x="491601" y="264202"/>
                  </a:cubicBezTo>
                  <a:lnTo>
                    <a:pt x="495404" y="277537"/>
                  </a:lnTo>
                  <a:lnTo>
                    <a:pt x="499208" y="287062"/>
                  </a:lnTo>
                  <a:cubicBezTo>
                    <a:pt x="501109" y="293729"/>
                    <a:pt x="502060" y="301349"/>
                    <a:pt x="502060" y="308969"/>
                  </a:cubicBezTo>
                  <a:cubicBezTo>
                    <a:pt x="503962" y="318494"/>
                    <a:pt x="501109" y="323257"/>
                    <a:pt x="497306" y="327067"/>
                  </a:cubicBez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</p:grpSp>
      <p:sp>
        <p:nvSpPr>
          <p:cNvPr id="59" name="Graphic 36">
            <a:extLst>
              <a:ext uri="{FF2B5EF4-FFF2-40B4-BE49-F238E27FC236}">
                <a16:creationId xmlns:a16="http://schemas.microsoft.com/office/drawing/2014/main" id="{3CC9DDEC-989B-7D4A-D5AE-7292FB14AFD3}"/>
              </a:ext>
            </a:extLst>
          </p:cNvPr>
          <p:cNvSpPr/>
          <p:nvPr/>
        </p:nvSpPr>
        <p:spPr>
          <a:xfrm>
            <a:off x="19346168" y="1221778"/>
            <a:ext cx="3768449" cy="1803307"/>
          </a:xfrm>
          <a:custGeom>
            <a:avLst/>
            <a:gdLst>
              <a:gd name="connsiteX0" fmla="*/ 1723501 w 2070100"/>
              <a:gd name="connsiteY0" fmla="*/ 990600 h 990600"/>
              <a:gd name="connsiteX1" fmla="*/ 332356 w 2070100"/>
              <a:gd name="connsiteY1" fmla="*/ 990600 h 990600"/>
              <a:gd name="connsiteX2" fmla="*/ 0 w 2070100"/>
              <a:gd name="connsiteY2" fmla="*/ 660400 h 990600"/>
              <a:gd name="connsiteX3" fmla="*/ 332356 w 2070100"/>
              <a:gd name="connsiteY3" fmla="*/ 330200 h 990600"/>
              <a:gd name="connsiteX4" fmla="*/ 408322 w 2070100"/>
              <a:gd name="connsiteY4" fmla="*/ 338691 h 990600"/>
              <a:gd name="connsiteX5" fmla="*/ 408322 w 2070100"/>
              <a:gd name="connsiteY5" fmla="*/ 330200 h 990600"/>
              <a:gd name="connsiteX6" fmla="*/ 740678 w 2070100"/>
              <a:gd name="connsiteY6" fmla="*/ 0 h 990600"/>
              <a:gd name="connsiteX7" fmla="*/ 1054991 w 2070100"/>
              <a:gd name="connsiteY7" fmla="*/ 222649 h 990600"/>
              <a:gd name="connsiteX8" fmla="*/ 1258203 w 2070100"/>
              <a:gd name="connsiteY8" fmla="*/ 169817 h 990600"/>
              <a:gd name="connsiteX9" fmla="*/ 1585811 w 2070100"/>
              <a:gd name="connsiteY9" fmla="*/ 330200 h 990600"/>
              <a:gd name="connsiteX10" fmla="*/ 1723501 w 2070100"/>
              <a:gd name="connsiteY10" fmla="*/ 301897 h 990600"/>
              <a:gd name="connsiteX11" fmla="*/ 2070100 w 2070100"/>
              <a:gd name="connsiteY11" fmla="*/ 646249 h 990600"/>
              <a:gd name="connsiteX12" fmla="*/ 1763383 w 2070100"/>
              <a:gd name="connsiteY12" fmla="*/ 988713 h 990600"/>
              <a:gd name="connsiteX13" fmla="*/ 1723501 w 2070100"/>
              <a:gd name="connsiteY13" fmla="*/ 990600 h 990600"/>
              <a:gd name="connsiteX14" fmla="*/ 332356 w 2070100"/>
              <a:gd name="connsiteY14" fmla="*/ 358503 h 990600"/>
              <a:gd name="connsiteX15" fmla="*/ 28488 w 2070100"/>
              <a:gd name="connsiteY15" fmla="*/ 660400 h 990600"/>
              <a:gd name="connsiteX16" fmla="*/ 332356 w 2070100"/>
              <a:gd name="connsiteY16" fmla="*/ 962297 h 990600"/>
              <a:gd name="connsiteX17" fmla="*/ 1723501 w 2070100"/>
              <a:gd name="connsiteY17" fmla="*/ 962297 h 990600"/>
              <a:gd name="connsiteX18" fmla="*/ 1759585 w 2070100"/>
              <a:gd name="connsiteY18" fmla="*/ 960410 h 990600"/>
              <a:gd name="connsiteX19" fmla="*/ 2041612 w 2070100"/>
              <a:gd name="connsiteY19" fmla="*/ 646249 h 990600"/>
              <a:gd name="connsiteX20" fmla="*/ 1723501 w 2070100"/>
              <a:gd name="connsiteY20" fmla="*/ 330200 h 990600"/>
              <a:gd name="connsiteX21" fmla="*/ 1586760 w 2070100"/>
              <a:gd name="connsiteY21" fmla="*/ 360390 h 990600"/>
              <a:gd name="connsiteX22" fmla="*/ 1576315 w 2070100"/>
              <a:gd name="connsiteY22" fmla="*/ 365107 h 990600"/>
              <a:gd name="connsiteX23" fmla="*/ 1569668 w 2070100"/>
              <a:gd name="connsiteY23" fmla="*/ 355673 h 990600"/>
              <a:gd name="connsiteX24" fmla="*/ 1258203 w 2070100"/>
              <a:gd name="connsiteY24" fmla="*/ 198120 h 990600"/>
              <a:gd name="connsiteX25" fmla="*/ 1054042 w 2070100"/>
              <a:gd name="connsiteY25" fmla="*/ 256613 h 990600"/>
              <a:gd name="connsiteX26" fmla="*/ 1037899 w 2070100"/>
              <a:gd name="connsiteY26" fmla="*/ 266990 h 990600"/>
              <a:gd name="connsiteX27" fmla="*/ 1033151 w 2070100"/>
              <a:gd name="connsiteY27" fmla="*/ 249065 h 990600"/>
              <a:gd name="connsiteX28" fmla="*/ 740678 w 2070100"/>
              <a:gd name="connsiteY28" fmla="*/ 28303 h 990600"/>
              <a:gd name="connsiteX29" fmla="*/ 436810 w 2070100"/>
              <a:gd name="connsiteY29" fmla="*/ 330200 h 990600"/>
              <a:gd name="connsiteX30" fmla="*/ 437760 w 2070100"/>
              <a:gd name="connsiteY30" fmla="*/ 356616 h 990600"/>
              <a:gd name="connsiteX31" fmla="*/ 439659 w 2070100"/>
              <a:gd name="connsiteY31" fmla="*/ 377371 h 990600"/>
              <a:gd name="connsiteX32" fmla="*/ 419718 w 2070100"/>
              <a:gd name="connsiteY32" fmla="*/ 371711 h 990600"/>
              <a:gd name="connsiteX33" fmla="*/ 332356 w 2070100"/>
              <a:gd name="connsiteY33" fmla="*/ 3585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70100" h="990600">
                <a:moveTo>
                  <a:pt x="1723501" y="990600"/>
                </a:moveTo>
                <a:lnTo>
                  <a:pt x="332356" y="990600"/>
                </a:lnTo>
                <a:cubicBezTo>
                  <a:pt x="149085" y="990600"/>
                  <a:pt x="0" y="842482"/>
                  <a:pt x="0" y="660400"/>
                </a:cubicBezTo>
                <a:cubicBezTo>
                  <a:pt x="0" y="478318"/>
                  <a:pt x="149085" y="330200"/>
                  <a:pt x="332356" y="330200"/>
                </a:cubicBezTo>
                <a:cubicBezTo>
                  <a:pt x="357994" y="330200"/>
                  <a:pt x="383633" y="333030"/>
                  <a:pt x="408322" y="338691"/>
                </a:cubicBezTo>
                <a:cubicBezTo>
                  <a:pt x="408322" y="335861"/>
                  <a:pt x="408322" y="333030"/>
                  <a:pt x="408322" y="330200"/>
                </a:cubicBezTo>
                <a:cubicBezTo>
                  <a:pt x="408322" y="148118"/>
                  <a:pt x="557408" y="0"/>
                  <a:pt x="740678" y="0"/>
                </a:cubicBezTo>
                <a:cubicBezTo>
                  <a:pt x="882167" y="0"/>
                  <a:pt x="1009411" y="90569"/>
                  <a:pt x="1054991" y="222649"/>
                </a:cubicBezTo>
                <a:cubicBezTo>
                  <a:pt x="1116715" y="187742"/>
                  <a:pt x="1186984" y="169817"/>
                  <a:pt x="1258203" y="169817"/>
                </a:cubicBezTo>
                <a:cubicBezTo>
                  <a:pt x="1386397" y="169817"/>
                  <a:pt x="1507944" y="229253"/>
                  <a:pt x="1585811" y="330200"/>
                </a:cubicBezTo>
                <a:cubicBezTo>
                  <a:pt x="1629492" y="311331"/>
                  <a:pt x="1676021" y="301897"/>
                  <a:pt x="1723501" y="301897"/>
                </a:cubicBezTo>
                <a:cubicBezTo>
                  <a:pt x="1914368" y="301897"/>
                  <a:pt x="2070100" y="456619"/>
                  <a:pt x="2070100" y="646249"/>
                </a:cubicBezTo>
                <a:cubicBezTo>
                  <a:pt x="2070100" y="821726"/>
                  <a:pt x="1938108" y="968901"/>
                  <a:pt x="1763383" y="988713"/>
                </a:cubicBezTo>
                <a:cubicBezTo>
                  <a:pt x="1749140" y="989657"/>
                  <a:pt x="1735845" y="990600"/>
                  <a:pt x="1723501" y="990600"/>
                </a:cubicBezTo>
                <a:close/>
                <a:moveTo>
                  <a:pt x="332356" y="358503"/>
                </a:moveTo>
                <a:cubicBezTo>
                  <a:pt x="165228" y="358503"/>
                  <a:pt x="28488" y="494357"/>
                  <a:pt x="28488" y="660400"/>
                </a:cubicBezTo>
                <a:cubicBezTo>
                  <a:pt x="28488" y="826443"/>
                  <a:pt x="165228" y="962297"/>
                  <a:pt x="332356" y="962297"/>
                </a:cubicBezTo>
                <a:lnTo>
                  <a:pt x="1723501" y="962297"/>
                </a:lnTo>
                <a:cubicBezTo>
                  <a:pt x="1734896" y="962297"/>
                  <a:pt x="1747240" y="961354"/>
                  <a:pt x="1759585" y="960410"/>
                </a:cubicBezTo>
                <a:cubicBezTo>
                  <a:pt x="1920065" y="942485"/>
                  <a:pt x="2041612" y="807575"/>
                  <a:pt x="2041612" y="646249"/>
                </a:cubicBezTo>
                <a:cubicBezTo>
                  <a:pt x="2041612" y="471714"/>
                  <a:pt x="1899174" y="330200"/>
                  <a:pt x="1723501" y="330200"/>
                </a:cubicBezTo>
                <a:cubicBezTo>
                  <a:pt x="1676021" y="330200"/>
                  <a:pt x="1629492" y="340578"/>
                  <a:pt x="1586760" y="360390"/>
                </a:cubicBezTo>
                <a:lnTo>
                  <a:pt x="1576315" y="365107"/>
                </a:lnTo>
                <a:lnTo>
                  <a:pt x="1569668" y="355673"/>
                </a:lnTo>
                <a:cubicBezTo>
                  <a:pt x="1497499" y="257556"/>
                  <a:pt x="1380700" y="198120"/>
                  <a:pt x="1258203" y="198120"/>
                </a:cubicBezTo>
                <a:cubicBezTo>
                  <a:pt x="1186034" y="198120"/>
                  <a:pt x="1115765" y="217932"/>
                  <a:pt x="1054042" y="256613"/>
                </a:cubicBezTo>
                <a:lnTo>
                  <a:pt x="1037899" y="266990"/>
                </a:lnTo>
                <a:lnTo>
                  <a:pt x="1033151" y="249065"/>
                </a:lnTo>
                <a:cubicBezTo>
                  <a:pt x="996117" y="118872"/>
                  <a:pt x="876469" y="28303"/>
                  <a:pt x="740678" y="28303"/>
                </a:cubicBezTo>
                <a:cubicBezTo>
                  <a:pt x="573551" y="28303"/>
                  <a:pt x="436810" y="164157"/>
                  <a:pt x="436810" y="330200"/>
                </a:cubicBezTo>
                <a:cubicBezTo>
                  <a:pt x="436810" y="338691"/>
                  <a:pt x="436810" y="347182"/>
                  <a:pt x="437760" y="356616"/>
                </a:cubicBezTo>
                <a:lnTo>
                  <a:pt x="439659" y="377371"/>
                </a:lnTo>
                <a:lnTo>
                  <a:pt x="419718" y="371711"/>
                </a:lnTo>
                <a:cubicBezTo>
                  <a:pt x="391230" y="363220"/>
                  <a:pt x="361793" y="358503"/>
                  <a:pt x="332356" y="358503"/>
                </a:cubicBezTo>
                <a:close/>
              </a:path>
            </a:pathLst>
          </a:custGeom>
          <a:solidFill>
            <a:schemeClr val="accent6"/>
          </a:solidFill>
          <a:ln w="94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60" name="Graphic 38">
            <a:extLst>
              <a:ext uri="{FF2B5EF4-FFF2-40B4-BE49-F238E27FC236}">
                <a16:creationId xmlns:a16="http://schemas.microsoft.com/office/drawing/2014/main" id="{BBDFD193-D6EC-B814-4EBB-AF6A9AAE8E0B}"/>
              </a:ext>
            </a:extLst>
          </p:cNvPr>
          <p:cNvSpPr/>
          <p:nvPr/>
        </p:nvSpPr>
        <p:spPr>
          <a:xfrm>
            <a:off x="17661002" y="2371085"/>
            <a:ext cx="1287551" cy="1248443"/>
          </a:xfrm>
          <a:custGeom>
            <a:avLst/>
            <a:gdLst>
              <a:gd name="connsiteX0" fmla="*/ 567212 w 707283"/>
              <a:gd name="connsiteY0" fmla="*/ 685800 h 685800"/>
              <a:gd name="connsiteX1" fmla="*/ 140492 w 707283"/>
              <a:gd name="connsiteY1" fmla="*/ 685800 h 685800"/>
              <a:gd name="connsiteX2" fmla="*/ 140492 w 707283"/>
              <a:gd name="connsiteY2" fmla="*/ 438150 h 685800"/>
              <a:gd name="connsiteX3" fmla="*/ 68424 w 707283"/>
              <a:gd name="connsiteY3" fmla="*/ 438150 h 685800"/>
              <a:gd name="connsiteX4" fmla="*/ 5839 w 707283"/>
              <a:gd name="connsiteY4" fmla="*/ 397193 h 685800"/>
              <a:gd name="connsiteX5" fmla="*/ 19114 w 707283"/>
              <a:gd name="connsiteY5" fmla="*/ 322898 h 685800"/>
              <a:gd name="connsiteX6" fmla="*/ 304543 w 707283"/>
              <a:gd name="connsiteY6" fmla="*/ 20955 h 685800"/>
              <a:gd name="connsiteX7" fmla="*/ 353852 w 707283"/>
              <a:gd name="connsiteY7" fmla="*/ 0 h 685800"/>
              <a:gd name="connsiteX8" fmla="*/ 403162 w 707283"/>
              <a:gd name="connsiteY8" fmla="*/ 20955 h 685800"/>
              <a:gd name="connsiteX9" fmla="*/ 688591 w 707283"/>
              <a:gd name="connsiteY9" fmla="*/ 322898 h 685800"/>
              <a:gd name="connsiteX10" fmla="*/ 701866 w 707283"/>
              <a:gd name="connsiteY10" fmla="*/ 396240 h 685800"/>
              <a:gd name="connsiteX11" fmla="*/ 639281 w 707283"/>
              <a:gd name="connsiteY11" fmla="*/ 438150 h 685800"/>
              <a:gd name="connsiteX12" fmla="*/ 567212 w 707283"/>
              <a:gd name="connsiteY12" fmla="*/ 438150 h 685800"/>
              <a:gd name="connsiteX13" fmla="*/ 567212 w 707283"/>
              <a:gd name="connsiteY13" fmla="*/ 685800 h 685800"/>
              <a:gd name="connsiteX14" fmla="*/ 168940 w 707283"/>
              <a:gd name="connsiteY14" fmla="*/ 657225 h 685800"/>
              <a:gd name="connsiteX15" fmla="*/ 538764 w 707283"/>
              <a:gd name="connsiteY15" fmla="*/ 657225 h 685800"/>
              <a:gd name="connsiteX16" fmla="*/ 538764 w 707283"/>
              <a:gd name="connsiteY16" fmla="*/ 409575 h 685800"/>
              <a:gd name="connsiteX17" fmla="*/ 639281 w 707283"/>
              <a:gd name="connsiteY17" fmla="*/ 409575 h 685800"/>
              <a:gd name="connsiteX18" fmla="*/ 675315 w 707283"/>
              <a:gd name="connsiteY18" fmla="*/ 385763 h 685800"/>
              <a:gd name="connsiteX19" fmla="*/ 667729 w 707283"/>
              <a:gd name="connsiteY19" fmla="*/ 342900 h 685800"/>
              <a:gd name="connsiteX20" fmla="*/ 382300 w 707283"/>
              <a:gd name="connsiteY20" fmla="*/ 40958 h 685800"/>
              <a:gd name="connsiteX21" fmla="*/ 353852 w 707283"/>
              <a:gd name="connsiteY21" fmla="*/ 28575 h 685800"/>
              <a:gd name="connsiteX22" fmla="*/ 325404 w 707283"/>
              <a:gd name="connsiteY22" fmla="*/ 40958 h 685800"/>
              <a:gd name="connsiteX23" fmla="*/ 39976 w 707283"/>
              <a:gd name="connsiteY23" fmla="*/ 341948 h 685800"/>
              <a:gd name="connsiteX24" fmla="*/ 32390 w 707283"/>
              <a:gd name="connsiteY24" fmla="*/ 384810 h 685800"/>
              <a:gd name="connsiteX25" fmla="*/ 68424 w 707283"/>
              <a:gd name="connsiteY25" fmla="*/ 409575 h 685800"/>
              <a:gd name="connsiteX26" fmla="*/ 168940 w 707283"/>
              <a:gd name="connsiteY26" fmla="*/ 409575 h 685800"/>
              <a:gd name="connsiteX27" fmla="*/ 168940 w 707283"/>
              <a:gd name="connsiteY27" fmla="*/ 65722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07283" h="685800">
                <a:moveTo>
                  <a:pt x="567212" y="685800"/>
                </a:moveTo>
                <a:lnTo>
                  <a:pt x="140492" y="685800"/>
                </a:lnTo>
                <a:lnTo>
                  <a:pt x="140492" y="438150"/>
                </a:lnTo>
                <a:lnTo>
                  <a:pt x="68424" y="438150"/>
                </a:lnTo>
                <a:cubicBezTo>
                  <a:pt x="40924" y="438150"/>
                  <a:pt x="17218" y="421958"/>
                  <a:pt x="5839" y="397193"/>
                </a:cubicBezTo>
                <a:cubicBezTo>
                  <a:pt x="-5541" y="372428"/>
                  <a:pt x="149" y="342900"/>
                  <a:pt x="19114" y="322898"/>
                </a:cubicBezTo>
                <a:lnTo>
                  <a:pt x="304543" y="20955"/>
                </a:lnTo>
                <a:cubicBezTo>
                  <a:pt x="317818" y="7620"/>
                  <a:pt x="334887" y="0"/>
                  <a:pt x="353852" y="0"/>
                </a:cubicBezTo>
                <a:cubicBezTo>
                  <a:pt x="372818" y="0"/>
                  <a:pt x="389887" y="7620"/>
                  <a:pt x="403162" y="20955"/>
                </a:cubicBezTo>
                <a:lnTo>
                  <a:pt x="688591" y="322898"/>
                </a:lnTo>
                <a:cubicBezTo>
                  <a:pt x="707556" y="342900"/>
                  <a:pt x="712297" y="371475"/>
                  <a:pt x="701866" y="396240"/>
                </a:cubicBezTo>
                <a:cubicBezTo>
                  <a:pt x="691435" y="421005"/>
                  <a:pt x="666780" y="438150"/>
                  <a:pt x="639281" y="438150"/>
                </a:cubicBezTo>
                <a:lnTo>
                  <a:pt x="567212" y="438150"/>
                </a:lnTo>
                <a:lnTo>
                  <a:pt x="567212" y="685800"/>
                </a:lnTo>
                <a:close/>
                <a:moveTo>
                  <a:pt x="168940" y="657225"/>
                </a:moveTo>
                <a:lnTo>
                  <a:pt x="538764" y="657225"/>
                </a:lnTo>
                <a:lnTo>
                  <a:pt x="538764" y="409575"/>
                </a:lnTo>
                <a:lnTo>
                  <a:pt x="639281" y="409575"/>
                </a:lnTo>
                <a:cubicBezTo>
                  <a:pt x="658246" y="409575"/>
                  <a:pt x="670573" y="397193"/>
                  <a:pt x="675315" y="385763"/>
                </a:cubicBezTo>
                <a:cubicBezTo>
                  <a:pt x="680056" y="374333"/>
                  <a:pt x="681004" y="357188"/>
                  <a:pt x="667729" y="342900"/>
                </a:cubicBezTo>
                <a:lnTo>
                  <a:pt x="382300" y="40958"/>
                </a:lnTo>
                <a:cubicBezTo>
                  <a:pt x="374714" y="33338"/>
                  <a:pt x="364283" y="28575"/>
                  <a:pt x="353852" y="28575"/>
                </a:cubicBezTo>
                <a:cubicBezTo>
                  <a:pt x="343421" y="28575"/>
                  <a:pt x="332991" y="33338"/>
                  <a:pt x="325404" y="40958"/>
                </a:cubicBezTo>
                <a:lnTo>
                  <a:pt x="39976" y="341948"/>
                </a:lnTo>
                <a:cubicBezTo>
                  <a:pt x="26700" y="356235"/>
                  <a:pt x="27649" y="373380"/>
                  <a:pt x="32390" y="384810"/>
                </a:cubicBezTo>
                <a:cubicBezTo>
                  <a:pt x="37131" y="397193"/>
                  <a:pt x="48511" y="409575"/>
                  <a:pt x="68424" y="409575"/>
                </a:cubicBezTo>
                <a:lnTo>
                  <a:pt x="168940" y="409575"/>
                </a:lnTo>
                <a:lnTo>
                  <a:pt x="168940" y="657225"/>
                </a:lnTo>
                <a:close/>
              </a:path>
            </a:pathLst>
          </a:custGeom>
          <a:solidFill>
            <a:schemeClr val="accent2"/>
          </a:solidFill>
          <a:ln w="93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762C7373-0B74-24C5-6DA2-4281B6A8B2D1}"/>
              </a:ext>
            </a:extLst>
          </p:cNvPr>
          <p:cNvSpPr/>
          <p:nvPr/>
        </p:nvSpPr>
        <p:spPr>
          <a:xfrm>
            <a:off x="17127698" y="3289132"/>
            <a:ext cx="2277754" cy="772265"/>
          </a:xfrm>
          <a:custGeom>
            <a:avLst/>
            <a:gdLst>
              <a:gd name="connsiteX0" fmla="*/ 1189613 w 1251226"/>
              <a:gd name="connsiteY0" fmla="*/ 424225 h 424224"/>
              <a:gd name="connsiteX1" fmla="*/ 61613 w 1251226"/>
              <a:gd name="connsiteY1" fmla="*/ 424225 h 424224"/>
              <a:gd name="connsiteX2" fmla="*/ 0 w 1251226"/>
              <a:gd name="connsiteY2" fmla="*/ 362674 h 424224"/>
              <a:gd name="connsiteX3" fmla="*/ 0 w 1251226"/>
              <a:gd name="connsiteY3" fmla="*/ 59657 h 424224"/>
              <a:gd name="connsiteX4" fmla="*/ 61613 w 1251226"/>
              <a:gd name="connsiteY4" fmla="*/ 0 h 424224"/>
              <a:gd name="connsiteX5" fmla="*/ 123227 w 1251226"/>
              <a:gd name="connsiteY5" fmla="*/ 59657 h 424224"/>
              <a:gd name="connsiteX6" fmla="*/ 123227 w 1251226"/>
              <a:gd name="connsiteY6" fmla="*/ 301124 h 424224"/>
              <a:gd name="connsiteX7" fmla="*/ 1127999 w 1251226"/>
              <a:gd name="connsiteY7" fmla="*/ 301124 h 424224"/>
              <a:gd name="connsiteX8" fmla="*/ 1127999 w 1251226"/>
              <a:gd name="connsiteY8" fmla="*/ 59657 h 424224"/>
              <a:gd name="connsiteX9" fmla="*/ 1189613 w 1251226"/>
              <a:gd name="connsiteY9" fmla="*/ 0 h 424224"/>
              <a:gd name="connsiteX10" fmla="*/ 1251226 w 1251226"/>
              <a:gd name="connsiteY10" fmla="*/ 59657 h 424224"/>
              <a:gd name="connsiteX11" fmla="*/ 1251226 w 1251226"/>
              <a:gd name="connsiteY11" fmla="*/ 362674 h 424224"/>
              <a:gd name="connsiteX12" fmla="*/ 1189613 w 1251226"/>
              <a:gd name="connsiteY12" fmla="*/ 424225 h 424224"/>
              <a:gd name="connsiteX13" fmla="*/ 61613 w 1251226"/>
              <a:gd name="connsiteY13" fmla="*/ 28408 h 424224"/>
              <a:gd name="connsiteX14" fmla="*/ 28437 w 1251226"/>
              <a:gd name="connsiteY14" fmla="*/ 59657 h 424224"/>
              <a:gd name="connsiteX15" fmla="*/ 28437 w 1251226"/>
              <a:gd name="connsiteY15" fmla="*/ 362674 h 424224"/>
              <a:gd name="connsiteX16" fmla="*/ 61613 w 1251226"/>
              <a:gd name="connsiteY16" fmla="*/ 395817 h 424224"/>
              <a:gd name="connsiteX17" fmla="*/ 1189613 w 1251226"/>
              <a:gd name="connsiteY17" fmla="*/ 395817 h 424224"/>
              <a:gd name="connsiteX18" fmla="*/ 1222789 w 1251226"/>
              <a:gd name="connsiteY18" fmla="*/ 362674 h 424224"/>
              <a:gd name="connsiteX19" fmla="*/ 1222789 w 1251226"/>
              <a:gd name="connsiteY19" fmla="*/ 59657 h 424224"/>
              <a:gd name="connsiteX20" fmla="*/ 1189613 w 1251226"/>
              <a:gd name="connsiteY20" fmla="*/ 28408 h 424224"/>
              <a:gd name="connsiteX21" fmla="*/ 1156436 w 1251226"/>
              <a:gd name="connsiteY21" fmla="*/ 59657 h 424224"/>
              <a:gd name="connsiteX22" fmla="*/ 1156436 w 1251226"/>
              <a:gd name="connsiteY22" fmla="*/ 329532 h 424224"/>
              <a:gd name="connsiteX23" fmla="*/ 94790 w 1251226"/>
              <a:gd name="connsiteY23" fmla="*/ 329532 h 424224"/>
              <a:gd name="connsiteX24" fmla="*/ 94790 w 1251226"/>
              <a:gd name="connsiteY24" fmla="*/ 59657 h 424224"/>
              <a:gd name="connsiteX25" fmla="*/ 61613 w 1251226"/>
              <a:gd name="connsiteY25" fmla="*/ 28408 h 42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51226" h="424224">
                <a:moveTo>
                  <a:pt x="1189613" y="424225"/>
                </a:moveTo>
                <a:lnTo>
                  <a:pt x="61613" y="424225"/>
                </a:lnTo>
                <a:cubicBezTo>
                  <a:pt x="28437" y="424225"/>
                  <a:pt x="0" y="395817"/>
                  <a:pt x="0" y="362674"/>
                </a:cubicBezTo>
                <a:lnTo>
                  <a:pt x="0" y="59657"/>
                </a:lnTo>
                <a:cubicBezTo>
                  <a:pt x="0" y="19886"/>
                  <a:pt x="31281" y="0"/>
                  <a:pt x="61613" y="0"/>
                </a:cubicBezTo>
                <a:cubicBezTo>
                  <a:pt x="91946" y="0"/>
                  <a:pt x="123227" y="20833"/>
                  <a:pt x="123227" y="59657"/>
                </a:cubicBezTo>
                <a:lnTo>
                  <a:pt x="123227" y="301124"/>
                </a:lnTo>
                <a:lnTo>
                  <a:pt x="1127999" y="301124"/>
                </a:lnTo>
                <a:lnTo>
                  <a:pt x="1127999" y="59657"/>
                </a:lnTo>
                <a:cubicBezTo>
                  <a:pt x="1127999" y="19886"/>
                  <a:pt x="1159280" y="0"/>
                  <a:pt x="1189613" y="0"/>
                </a:cubicBezTo>
                <a:cubicBezTo>
                  <a:pt x="1219945" y="0"/>
                  <a:pt x="1251226" y="20833"/>
                  <a:pt x="1251226" y="59657"/>
                </a:cubicBezTo>
                <a:lnTo>
                  <a:pt x="1251226" y="362674"/>
                </a:lnTo>
                <a:cubicBezTo>
                  <a:pt x="1251226" y="395817"/>
                  <a:pt x="1222789" y="424225"/>
                  <a:pt x="1189613" y="424225"/>
                </a:cubicBezTo>
                <a:close/>
                <a:moveTo>
                  <a:pt x="61613" y="28408"/>
                </a:moveTo>
                <a:cubicBezTo>
                  <a:pt x="49291" y="28408"/>
                  <a:pt x="28437" y="35036"/>
                  <a:pt x="28437" y="59657"/>
                </a:cubicBezTo>
                <a:lnTo>
                  <a:pt x="28437" y="362674"/>
                </a:lnTo>
                <a:cubicBezTo>
                  <a:pt x="28437" y="380666"/>
                  <a:pt x="43603" y="395817"/>
                  <a:pt x="61613" y="395817"/>
                </a:cubicBezTo>
                <a:lnTo>
                  <a:pt x="1189613" y="395817"/>
                </a:lnTo>
                <a:cubicBezTo>
                  <a:pt x="1207623" y="395817"/>
                  <a:pt x="1222789" y="380666"/>
                  <a:pt x="1222789" y="362674"/>
                </a:cubicBezTo>
                <a:lnTo>
                  <a:pt x="1222789" y="59657"/>
                </a:lnTo>
                <a:cubicBezTo>
                  <a:pt x="1222789" y="35036"/>
                  <a:pt x="1201935" y="28408"/>
                  <a:pt x="1189613" y="28408"/>
                </a:cubicBezTo>
                <a:cubicBezTo>
                  <a:pt x="1177290" y="28408"/>
                  <a:pt x="1156436" y="35036"/>
                  <a:pt x="1156436" y="59657"/>
                </a:cubicBezTo>
                <a:lnTo>
                  <a:pt x="1156436" y="329532"/>
                </a:lnTo>
                <a:lnTo>
                  <a:pt x="94790" y="329532"/>
                </a:lnTo>
                <a:lnTo>
                  <a:pt x="94790" y="59657"/>
                </a:lnTo>
                <a:cubicBezTo>
                  <a:pt x="94790" y="35036"/>
                  <a:pt x="73936" y="28408"/>
                  <a:pt x="61613" y="28408"/>
                </a:cubicBezTo>
                <a:close/>
              </a:path>
            </a:pathLst>
          </a:custGeom>
          <a:solidFill>
            <a:schemeClr val="accent3"/>
          </a:solidFill>
          <a:ln w="94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C2F1B9D-F644-B48E-4BD6-9CDDAAF6022E}"/>
              </a:ext>
            </a:extLst>
          </p:cNvPr>
          <p:cNvSpPr/>
          <p:nvPr/>
        </p:nvSpPr>
        <p:spPr>
          <a:xfrm>
            <a:off x="23389113" y="7527949"/>
            <a:ext cx="1287053" cy="1239418"/>
          </a:xfrm>
          <a:custGeom>
            <a:avLst/>
            <a:gdLst>
              <a:gd name="connsiteX0" fmla="*/ 353294 w 707009"/>
              <a:gd name="connsiteY0" fmla="*/ 680843 h 680842"/>
              <a:gd name="connsiteX1" fmla="*/ 304004 w 707009"/>
              <a:gd name="connsiteY1" fmla="*/ 660010 h 680842"/>
              <a:gd name="connsiteX2" fmla="*/ 18686 w 707009"/>
              <a:gd name="connsiteY2" fmla="*/ 359833 h 680842"/>
              <a:gd name="connsiteX3" fmla="*/ 5415 w 707009"/>
              <a:gd name="connsiteY3" fmla="*/ 286920 h 680842"/>
              <a:gd name="connsiteX4" fmla="*/ 67977 w 707009"/>
              <a:gd name="connsiteY4" fmla="*/ 246202 h 680842"/>
              <a:gd name="connsiteX5" fmla="*/ 140017 w 707009"/>
              <a:gd name="connsiteY5" fmla="*/ 246202 h 680842"/>
              <a:gd name="connsiteX6" fmla="*/ 140017 w 707009"/>
              <a:gd name="connsiteY6" fmla="*/ 0 h 680842"/>
              <a:gd name="connsiteX7" fmla="*/ 566572 w 707009"/>
              <a:gd name="connsiteY7" fmla="*/ 0 h 680842"/>
              <a:gd name="connsiteX8" fmla="*/ 566572 w 707009"/>
              <a:gd name="connsiteY8" fmla="*/ 246202 h 680842"/>
              <a:gd name="connsiteX9" fmla="*/ 638612 w 707009"/>
              <a:gd name="connsiteY9" fmla="*/ 246202 h 680842"/>
              <a:gd name="connsiteX10" fmla="*/ 701173 w 707009"/>
              <a:gd name="connsiteY10" fmla="*/ 286920 h 680842"/>
              <a:gd name="connsiteX11" fmla="*/ 687902 w 707009"/>
              <a:gd name="connsiteY11" fmla="*/ 359833 h 680842"/>
              <a:gd name="connsiteX12" fmla="*/ 402585 w 707009"/>
              <a:gd name="connsiteY12" fmla="*/ 659063 h 680842"/>
              <a:gd name="connsiteX13" fmla="*/ 353294 w 707009"/>
              <a:gd name="connsiteY13" fmla="*/ 680843 h 680842"/>
              <a:gd name="connsiteX14" fmla="*/ 39540 w 707009"/>
              <a:gd name="connsiteY14" fmla="*/ 339948 h 680842"/>
              <a:gd name="connsiteX15" fmla="*/ 324857 w 707009"/>
              <a:gd name="connsiteY15" fmla="*/ 640125 h 680842"/>
              <a:gd name="connsiteX16" fmla="*/ 353294 w 707009"/>
              <a:gd name="connsiteY16" fmla="*/ 652435 h 680842"/>
              <a:gd name="connsiteX17" fmla="*/ 381731 w 707009"/>
              <a:gd name="connsiteY17" fmla="*/ 640125 h 680842"/>
              <a:gd name="connsiteX18" fmla="*/ 667049 w 707009"/>
              <a:gd name="connsiteY18" fmla="*/ 339948 h 680842"/>
              <a:gd name="connsiteX19" fmla="*/ 674632 w 707009"/>
              <a:gd name="connsiteY19" fmla="*/ 297336 h 680842"/>
              <a:gd name="connsiteX20" fmla="*/ 638612 w 707009"/>
              <a:gd name="connsiteY20" fmla="*/ 273663 h 680842"/>
              <a:gd name="connsiteX21" fmla="*/ 538135 w 707009"/>
              <a:gd name="connsiteY21" fmla="*/ 273663 h 680842"/>
              <a:gd name="connsiteX22" fmla="*/ 538135 w 707009"/>
              <a:gd name="connsiteY22" fmla="*/ 27461 h 680842"/>
              <a:gd name="connsiteX23" fmla="*/ 168454 w 707009"/>
              <a:gd name="connsiteY23" fmla="*/ 27461 h 680842"/>
              <a:gd name="connsiteX24" fmla="*/ 168454 w 707009"/>
              <a:gd name="connsiteY24" fmla="*/ 273663 h 680842"/>
              <a:gd name="connsiteX25" fmla="*/ 67977 w 707009"/>
              <a:gd name="connsiteY25" fmla="*/ 273663 h 680842"/>
              <a:gd name="connsiteX26" fmla="*/ 31957 w 707009"/>
              <a:gd name="connsiteY26" fmla="*/ 297336 h 680842"/>
              <a:gd name="connsiteX27" fmla="*/ 39540 w 707009"/>
              <a:gd name="connsiteY27" fmla="*/ 339948 h 680842"/>
              <a:gd name="connsiteX28" fmla="*/ 39540 w 707009"/>
              <a:gd name="connsiteY28" fmla="*/ 339948 h 68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7009" h="680842">
                <a:moveTo>
                  <a:pt x="353294" y="680843"/>
                </a:moveTo>
                <a:cubicBezTo>
                  <a:pt x="334336" y="680843"/>
                  <a:pt x="317274" y="673267"/>
                  <a:pt x="304004" y="660010"/>
                </a:cubicBezTo>
                <a:lnTo>
                  <a:pt x="18686" y="359833"/>
                </a:lnTo>
                <a:cubicBezTo>
                  <a:pt x="-272" y="339948"/>
                  <a:pt x="-5011" y="311540"/>
                  <a:pt x="5415" y="286920"/>
                </a:cubicBezTo>
                <a:cubicBezTo>
                  <a:pt x="15842" y="261353"/>
                  <a:pt x="40488" y="246202"/>
                  <a:pt x="67977" y="246202"/>
                </a:cubicBezTo>
                <a:lnTo>
                  <a:pt x="140017" y="246202"/>
                </a:lnTo>
                <a:lnTo>
                  <a:pt x="140017" y="0"/>
                </a:lnTo>
                <a:lnTo>
                  <a:pt x="566572" y="0"/>
                </a:lnTo>
                <a:lnTo>
                  <a:pt x="566572" y="246202"/>
                </a:lnTo>
                <a:lnTo>
                  <a:pt x="638612" y="246202"/>
                </a:lnTo>
                <a:cubicBezTo>
                  <a:pt x="666101" y="246202"/>
                  <a:pt x="689798" y="262300"/>
                  <a:pt x="701173" y="286920"/>
                </a:cubicBezTo>
                <a:cubicBezTo>
                  <a:pt x="712548" y="311540"/>
                  <a:pt x="706860" y="339948"/>
                  <a:pt x="687902" y="359833"/>
                </a:cubicBezTo>
                <a:lnTo>
                  <a:pt x="402585" y="659063"/>
                </a:lnTo>
                <a:cubicBezTo>
                  <a:pt x="389314" y="673267"/>
                  <a:pt x="372252" y="680843"/>
                  <a:pt x="353294" y="680843"/>
                </a:cubicBezTo>
                <a:close/>
                <a:moveTo>
                  <a:pt x="39540" y="339948"/>
                </a:moveTo>
                <a:lnTo>
                  <a:pt x="324857" y="640125"/>
                </a:lnTo>
                <a:cubicBezTo>
                  <a:pt x="332441" y="647700"/>
                  <a:pt x="342867" y="652435"/>
                  <a:pt x="353294" y="652435"/>
                </a:cubicBezTo>
                <a:cubicBezTo>
                  <a:pt x="363721" y="652435"/>
                  <a:pt x="374148" y="647700"/>
                  <a:pt x="381731" y="640125"/>
                </a:cubicBezTo>
                <a:lnTo>
                  <a:pt x="667049" y="339948"/>
                </a:lnTo>
                <a:cubicBezTo>
                  <a:pt x="680319" y="325744"/>
                  <a:pt x="679371" y="308699"/>
                  <a:pt x="674632" y="297336"/>
                </a:cubicBezTo>
                <a:cubicBezTo>
                  <a:pt x="669892" y="285973"/>
                  <a:pt x="657570" y="273663"/>
                  <a:pt x="638612" y="273663"/>
                </a:cubicBezTo>
                <a:lnTo>
                  <a:pt x="538135" y="273663"/>
                </a:lnTo>
                <a:lnTo>
                  <a:pt x="538135" y="27461"/>
                </a:lnTo>
                <a:lnTo>
                  <a:pt x="168454" y="27461"/>
                </a:lnTo>
                <a:lnTo>
                  <a:pt x="168454" y="273663"/>
                </a:lnTo>
                <a:lnTo>
                  <a:pt x="67977" y="273663"/>
                </a:lnTo>
                <a:cubicBezTo>
                  <a:pt x="49019" y="273663"/>
                  <a:pt x="36696" y="285973"/>
                  <a:pt x="31957" y="297336"/>
                </a:cubicBezTo>
                <a:cubicBezTo>
                  <a:pt x="26269" y="308699"/>
                  <a:pt x="26269" y="325744"/>
                  <a:pt x="39540" y="339948"/>
                </a:cubicBezTo>
                <a:lnTo>
                  <a:pt x="39540" y="339948"/>
                </a:lnTo>
                <a:close/>
              </a:path>
            </a:pathLst>
          </a:custGeom>
          <a:solidFill>
            <a:schemeClr val="accent2"/>
          </a:solidFill>
          <a:ln w="94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64" name="Graphic 42">
            <a:extLst>
              <a:ext uri="{FF2B5EF4-FFF2-40B4-BE49-F238E27FC236}">
                <a16:creationId xmlns:a16="http://schemas.microsoft.com/office/drawing/2014/main" id="{4FF152B5-51AB-8499-12C1-9FAE9E8EB153}"/>
              </a:ext>
            </a:extLst>
          </p:cNvPr>
          <p:cNvSpPr/>
          <p:nvPr/>
        </p:nvSpPr>
        <p:spPr>
          <a:xfrm>
            <a:off x="21603708" y="917817"/>
            <a:ext cx="1942027" cy="254313"/>
          </a:xfrm>
          <a:custGeom>
            <a:avLst/>
            <a:gdLst>
              <a:gd name="connsiteX0" fmla="*/ 995363 w 1066800"/>
              <a:gd name="connsiteY0" fmla="*/ 139700 h 139700"/>
              <a:gd name="connsiteX1" fmla="*/ 71438 w 1066800"/>
              <a:gd name="connsiteY1" fmla="*/ 139700 h 139700"/>
              <a:gd name="connsiteX2" fmla="*/ 0 w 1066800"/>
              <a:gd name="connsiteY2" fmla="*/ 69850 h 139700"/>
              <a:gd name="connsiteX3" fmla="*/ 71438 w 1066800"/>
              <a:gd name="connsiteY3" fmla="*/ 0 h 139700"/>
              <a:gd name="connsiteX4" fmla="*/ 995363 w 1066800"/>
              <a:gd name="connsiteY4" fmla="*/ 0 h 139700"/>
              <a:gd name="connsiteX5" fmla="*/ 1066800 w 1066800"/>
              <a:gd name="connsiteY5" fmla="*/ 69850 h 139700"/>
              <a:gd name="connsiteX6" fmla="*/ 995363 w 1066800"/>
              <a:gd name="connsiteY6" fmla="*/ 139700 h 139700"/>
              <a:gd name="connsiteX7" fmla="*/ 71438 w 1066800"/>
              <a:gd name="connsiteY7" fmla="*/ 27940 h 139700"/>
              <a:gd name="connsiteX8" fmla="*/ 28575 w 1066800"/>
              <a:gd name="connsiteY8" fmla="*/ 69850 h 139700"/>
              <a:gd name="connsiteX9" fmla="*/ 71438 w 1066800"/>
              <a:gd name="connsiteY9" fmla="*/ 111760 h 139700"/>
              <a:gd name="connsiteX10" fmla="*/ 995363 w 1066800"/>
              <a:gd name="connsiteY10" fmla="*/ 111760 h 139700"/>
              <a:gd name="connsiteX11" fmla="*/ 1038225 w 1066800"/>
              <a:gd name="connsiteY11" fmla="*/ 69850 h 139700"/>
              <a:gd name="connsiteX12" fmla="*/ 995363 w 1066800"/>
              <a:gd name="connsiteY12" fmla="*/ 27940 h 139700"/>
              <a:gd name="connsiteX13" fmla="*/ 71438 w 1066800"/>
              <a:gd name="connsiteY13" fmla="*/ 2794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66800" h="139700">
                <a:moveTo>
                  <a:pt x="995363" y="139700"/>
                </a:moveTo>
                <a:lnTo>
                  <a:pt x="71438" y="139700"/>
                </a:lnTo>
                <a:cubicBezTo>
                  <a:pt x="32385" y="139700"/>
                  <a:pt x="0" y="108035"/>
                  <a:pt x="0" y="69850"/>
                </a:cubicBezTo>
                <a:cubicBezTo>
                  <a:pt x="0" y="31665"/>
                  <a:pt x="32385" y="0"/>
                  <a:pt x="71438" y="0"/>
                </a:cubicBezTo>
                <a:lnTo>
                  <a:pt x="995363" y="0"/>
                </a:lnTo>
                <a:cubicBezTo>
                  <a:pt x="1034415" y="0"/>
                  <a:pt x="1066800" y="31665"/>
                  <a:pt x="1066800" y="69850"/>
                </a:cubicBezTo>
                <a:cubicBezTo>
                  <a:pt x="1066800" y="108035"/>
                  <a:pt x="1034415" y="139700"/>
                  <a:pt x="995363" y="139700"/>
                </a:cubicBezTo>
                <a:close/>
                <a:moveTo>
                  <a:pt x="71438" y="27940"/>
                </a:moveTo>
                <a:cubicBezTo>
                  <a:pt x="47625" y="27940"/>
                  <a:pt x="28575" y="46567"/>
                  <a:pt x="28575" y="69850"/>
                </a:cubicBezTo>
                <a:cubicBezTo>
                  <a:pt x="28575" y="93133"/>
                  <a:pt x="47625" y="111760"/>
                  <a:pt x="71438" y="111760"/>
                </a:cubicBezTo>
                <a:lnTo>
                  <a:pt x="995363" y="111760"/>
                </a:lnTo>
                <a:cubicBezTo>
                  <a:pt x="1019175" y="111760"/>
                  <a:pt x="1038225" y="93133"/>
                  <a:pt x="1038225" y="69850"/>
                </a:cubicBezTo>
                <a:cubicBezTo>
                  <a:pt x="1038225" y="46567"/>
                  <a:pt x="1019175" y="27940"/>
                  <a:pt x="995363" y="27940"/>
                </a:cubicBezTo>
                <a:lnTo>
                  <a:pt x="71438" y="2794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C5018BE-ABD7-AC1A-264B-A5B816D10603}"/>
              </a:ext>
            </a:extLst>
          </p:cNvPr>
          <p:cNvSpPr/>
          <p:nvPr/>
        </p:nvSpPr>
        <p:spPr>
          <a:xfrm>
            <a:off x="22257584" y="3536449"/>
            <a:ext cx="1872664" cy="2219455"/>
          </a:xfrm>
          <a:custGeom>
            <a:avLst/>
            <a:gdLst>
              <a:gd name="connsiteX0" fmla="*/ 936330 w 1872664"/>
              <a:gd name="connsiteY0" fmla="*/ 1038637 h 2219455"/>
              <a:gd name="connsiteX1" fmla="*/ 788944 w 1872664"/>
              <a:gd name="connsiteY1" fmla="*/ 1186021 h 2219455"/>
              <a:gd name="connsiteX2" fmla="*/ 884312 w 1872664"/>
              <a:gd name="connsiteY2" fmla="*/ 1324737 h 2219455"/>
              <a:gd name="connsiteX3" fmla="*/ 901652 w 1872664"/>
              <a:gd name="connsiteY3" fmla="*/ 1331673 h 2219455"/>
              <a:gd name="connsiteX4" fmla="*/ 901652 w 1872664"/>
              <a:gd name="connsiteY4" fmla="*/ 1716610 h 2219455"/>
              <a:gd name="connsiteX5" fmla="*/ 936330 w 1872664"/>
              <a:gd name="connsiteY5" fmla="*/ 1751289 h 2219455"/>
              <a:gd name="connsiteX6" fmla="*/ 971010 w 1872664"/>
              <a:gd name="connsiteY6" fmla="*/ 1716610 h 2219455"/>
              <a:gd name="connsiteX7" fmla="*/ 971010 w 1872664"/>
              <a:gd name="connsiteY7" fmla="*/ 1333408 h 2219455"/>
              <a:gd name="connsiteX8" fmla="*/ 988350 w 1872664"/>
              <a:gd name="connsiteY8" fmla="*/ 1326472 h 2219455"/>
              <a:gd name="connsiteX9" fmla="*/ 1083716 w 1872664"/>
              <a:gd name="connsiteY9" fmla="*/ 1186021 h 2219455"/>
              <a:gd name="connsiteX10" fmla="*/ 936330 w 1872664"/>
              <a:gd name="connsiteY10" fmla="*/ 1038637 h 2219455"/>
              <a:gd name="connsiteX11" fmla="*/ 936330 w 1872664"/>
              <a:gd name="connsiteY11" fmla="*/ 988351 h 2219455"/>
              <a:gd name="connsiteX12" fmla="*/ 1135734 w 1872664"/>
              <a:gd name="connsiteY12" fmla="*/ 1187756 h 2219455"/>
              <a:gd name="connsiteX13" fmla="*/ 1023028 w 1872664"/>
              <a:gd name="connsiteY13" fmla="*/ 1366352 h 2219455"/>
              <a:gd name="connsiteX14" fmla="*/ 1023028 w 1872664"/>
              <a:gd name="connsiteY14" fmla="*/ 1716610 h 2219455"/>
              <a:gd name="connsiteX15" fmla="*/ 936330 w 1872664"/>
              <a:gd name="connsiteY15" fmla="*/ 1803307 h 2219455"/>
              <a:gd name="connsiteX16" fmla="*/ 849634 w 1872664"/>
              <a:gd name="connsiteY16" fmla="*/ 1716610 h 2219455"/>
              <a:gd name="connsiteX17" fmla="*/ 849634 w 1872664"/>
              <a:gd name="connsiteY17" fmla="*/ 1366352 h 2219455"/>
              <a:gd name="connsiteX18" fmla="*/ 736926 w 1872664"/>
              <a:gd name="connsiteY18" fmla="*/ 1187756 h 2219455"/>
              <a:gd name="connsiteX19" fmla="*/ 936330 w 1872664"/>
              <a:gd name="connsiteY19" fmla="*/ 988351 h 2219455"/>
              <a:gd name="connsiteX20" fmla="*/ 234084 w 1872664"/>
              <a:gd name="connsiteY20" fmla="*/ 589543 h 2219455"/>
              <a:gd name="connsiteX21" fmla="*/ 52018 w 1872664"/>
              <a:gd name="connsiteY21" fmla="*/ 771609 h 2219455"/>
              <a:gd name="connsiteX22" fmla="*/ 52018 w 1872664"/>
              <a:gd name="connsiteY22" fmla="*/ 1985373 h 2219455"/>
              <a:gd name="connsiteX23" fmla="*/ 234084 w 1872664"/>
              <a:gd name="connsiteY23" fmla="*/ 2167437 h 2219455"/>
              <a:gd name="connsiteX24" fmla="*/ 1638582 w 1872664"/>
              <a:gd name="connsiteY24" fmla="*/ 2167437 h 2219455"/>
              <a:gd name="connsiteX25" fmla="*/ 1820646 w 1872664"/>
              <a:gd name="connsiteY25" fmla="*/ 1985373 h 2219455"/>
              <a:gd name="connsiteX26" fmla="*/ 1820646 w 1872664"/>
              <a:gd name="connsiteY26" fmla="*/ 771609 h 2219455"/>
              <a:gd name="connsiteX27" fmla="*/ 1638582 w 1872664"/>
              <a:gd name="connsiteY27" fmla="*/ 589543 h 2219455"/>
              <a:gd name="connsiteX28" fmla="*/ 528854 w 1872664"/>
              <a:gd name="connsiteY28" fmla="*/ 52019 h 2219455"/>
              <a:gd name="connsiteX29" fmla="*/ 346788 w 1872664"/>
              <a:gd name="connsiteY29" fmla="*/ 234084 h 2219455"/>
              <a:gd name="connsiteX30" fmla="*/ 346788 w 1872664"/>
              <a:gd name="connsiteY30" fmla="*/ 537524 h 2219455"/>
              <a:gd name="connsiteX31" fmla="*/ 1525874 w 1872664"/>
              <a:gd name="connsiteY31" fmla="*/ 537524 h 2219455"/>
              <a:gd name="connsiteX32" fmla="*/ 1525874 w 1872664"/>
              <a:gd name="connsiteY32" fmla="*/ 234084 h 2219455"/>
              <a:gd name="connsiteX33" fmla="*/ 1343810 w 1872664"/>
              <a:gd name="connsiteY33" fmla="*/ 52019 h 2219455"/>
              <a:gd name="connsiteX34" fmla="*/ 528854 w 1872664"/>
              <a:gd name="connsiteY34" fmla="*/ 0 h 2219455"/>
              <a:gd name="connsiteX35" fmla="*/ 1343810 w 1872664"/>
              <a:gd name="connsiteY35" fmla="*/ 0 h 2219455"/>
              <a:gd name="connsiteX36" fmla="*/ 1577892 w 1872664"/>
              <a:gd name="connsiteY36" fmla="*/ 234084 h 2219455"/>
              <a:gd name="connsiteX37" fmla="*/ 1577892 w 1872664"/>
              <a:gd name="connsiteY37" fmla="*/ 537524 h 2219455"/>
              <a:gd name="connsiteX38" fmla="*/ 1638582 w 1872664"/>
              <a:gd name="connsiteY38" fmla="*/ 537524 h 2219455"/>
              <a:gd name="connsiteX39" fmla="*/ 1872664 w 1872664"/>
              <a:gd name="connsiteY39" fmla="*/ 771609 h 2219455"/>
              <a:gd name="connsiteX40" fmla="*/ 1872664 w 1872664"/>
              <a:gd name="connsiteY40" fmla="*/ 1985373 h 2219455"/>
              <a:gd name="connsiteX41" fmla="*/ 1638582 w 1872664"/>
              <a:gd name="connsiteY41" fmla="*/ 2219455 h 2219455"/>
              <a:gd name="connsiteX42" fmla="*/ 234084 w 1872664"/>
              <a:gd name="connsiteY42" fmla="*/ 2219455 h 2219455"/>
              <a:gd name="connsiteX43" fmla="*/ 0 w 1872664"/>
              <a:gd name="connsiteY43" fmla="*/ 1985373 h 2219455"/>
              <a:gd name="connsiteX44" fmla="*/ 0 w 1872664"/>
              <a:gd name="connsiteY44" fmla="*/ 771609 h 2219455"/>
              <a:gd name="connsiteX45" fmla="*/ 234084 w 1872664"/>
              <a:gd name="connsiteY45" fmla="*/ 537524 h 2219455"/>
              <a:gd name="connsiteX46" fmla="*/ 294770 w 1872664"/>
              <a:gd name="connsiteY46" fmla="*/ 537524 h 2219455"/>
              <a:gd name="connsiteX47" fmla="*/ 294770 w 1872664"/>
              <a:gd name="connsiteY47" fmla="*/ 234084 h 2219455"/>
              <a:gd name="connsiteX48" fmla="*/ 528854 w 1872664"/>
              <a:gd name="connsiteY48" fmla="*/ 0 h 221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872664" h="2219455">
                <a:moveTo>
                  <a:pt x="936330" y="1038637"/>
                </a:moveTo>
                <a:cubicBezTo>
                  <a:pt x="854834" y="1038637"/>
                  <a:pt x="788944" y="1104527"/>
                  <a:pt x="788944" y="1186021"/>
                </a:cubicBezTo>
                <a:cubicBezTo>
                  <a:pt x="788944" y="1248444"/>
                  <a:pt x="827092" y="1303930"/>
                  <a:pt x="884312" y="1324737"/>
                </a:cubicBezTo>
                <a:lnTo>
                  <a:pt x="901652" y="1331673"/>
                </a:lnTo>
                <a:lnTo>
                  <a:pt x="901652" y="1716610"/>
                </a:lnTo>
                <a:cubicBezTo>
                  <a:pt x="901652" y="1735684"/>
                  <a:pt x="917256" y="1751289"/>
                  <a:pt x="936330" y="1751289"/>
                </a:cubicBezTo>
                <a:cubicBezTo>
                  <a:pt x="955404" y="1751289"/>
                  <a:pt x="971010" y="1735684"/>
                  <a:pt x="971010" y="1716610"/>
                </a:cubicBezTo>
                <a:lnTo>
                  <a:pt x="971010" y="1333408"/>
                </a:lnTo>
                <a:lnTo>
                  <a:pt x="988350" y="1326472"/>
                </a:lnTo>
                <a:cubicBezTo>
                  <a:pt x="1045568" y="1303930"/>
                  <a:pt x="1083716" y="1248444"/>
                  <a:pt x="1083716" y="1186021"/>
                </a:cubicBezTo>
                <a:cubicBezTo>
                  <a:pt x="1083716" y="1104527"/>
                  <a:pt x="1017826" y="1038637"/>
                  <a:pt x="936330" y="1038637"/>
                </a:cubicBezTo>
                <a:close/>
                <a:moveTo>
                  <a:pt x="936330" y="988351"/>
                </a:moveTo>
                <a:cubicBezTo>
                  <a:pt x="1045568" y="988351"/>
                  <a:pt x="1135734" y="1078517"/>
                  <a:pt x="1135734" y="1187756"/>
                </a:cubicBezTo>
                <a:cubicBezTo>
                  <a:pt x="1135734" y="1264050"/>
                  <a:pt x="1090652" y="1333408"/>
                  <a:pt x="1023028" y="1366352"/>
                </a:cubicBezTo>
                <a:lnTo>
                  <a:pt x="1023028" y="1716610"/>
                </a:lnTo>
                <a:cubicBezTo>
                  <a:pt x="1023028" y="1765160"/>
                  <a:pt x="984882" y="1803307"/>
                  <a:pt x="936330" y="1803307"/>
                </a:cubicBezTo>
                <a:cubicBezTo>
                  <a:pt x="887780" y="1803307"/>
                  <a:pt x="849634" y="1765160"/>
                  <a:pt x="849634" y="1716610"/>
                </a:cubicBezTo>
                <a:lnTo>
                  <a:pt x="849634" y="1366352"/>
                </a:lnTo>
                <a:cubicBezTo>
                  <a:pt x="782008" y="1333408"/>
                  <a:pt x="736926" y="1264050"/>
                  <a:pt x="736926" y="1187756"/>
                </a:cubicBezTo>
                <a:cubicBezTo>
                  <a:pt x="736926" y="1078517"/>
                  <a:pt x="827092" y="988351"/>
                  <a:pt x="936330" y="988351"/>
                </a:cubicBezTo>
                <a:close/>
                <a:moveTo>
                  <a:pt x="234084" y="589543"/>
                </a:moveTo>
                <a:cubicBezTo>
                  <a:pt x="133514" y="589543"/>
                  <a:pt x="52018" y="671039"/>
                  <a:pt x="52018" y="771609"/>
                </a:cubicBezTo>
                <a:lnTo>
                  <a:pt x="52018" y="1985373"/>
                </a:lnTo>
                <a:cubicBezTo>
                  <a:pt x="52018" y="2085942"/>
                  <a:pt x="133514" y="2167437"/>
                  <a:pt x="234084" y="2167437"/>
                </a:cubicBezTo>
                <a:lnTo>
                  <a:pt x="1638582" y="2167437"/>
                </a:lnTo>
                <a:cubicBezTo>
                  <a:pt x="1739150" y="2167437"/>
                  <a:pt x="1820646" y="2085942"/>
                  <a:pt x="1820646" y="1985373"/>
                </a:cubicBezTo>
                <a:lnTo>
                  <a:pt x="1820646" y="771609"/>
                </a:lnTo>
                <a:cubicBezTo>
                  <a:pt x="1820646" y="671039"/>
                  <a:pt x="1739150" y="589543"/>
                  <a:pt x="1638582" y="589543"/>
                </a:cubicBezTo>
                <a:close/>
                <a:moveTo>
                  <a:pt x="528854" y="52019"/>
                </a:moveTo>
                <a:cubicBezTo>
                  <a:pt x="428286" y="52019"/>
                  <a:pt x="346788" y="133515"/>
                  <a:pt x="346788" y="234084"/>
                </a:cubicBezTo>
                <a:lnTo>
                  <a:pt x="346788" y="537524"/>
                </a:lnTo>
                <a:lnTo>
                  <a:pt x="1525874" y="537524"/>
                </a:lnTo>
                <a:lnTo>
                  <a:pt x="1525874" y="234084"/>
                </a:lnTo>
                <a:cubicBezTo>
                  <a:pt x="1525874" y="133515"/>
                  <a:pt x="1444380" y="52019"/>
                  <a:pt x="1343810" y="52019"/>
                </a:cubicBezTo>
                <a:close/>
                <a:moveTo>
                  <a:pt x="528854" y="0"/>
                </a:moveTo>
                <a:lnTo>
                  <a:pt x="1343810" y="0"/>
                </a:lnTo>
                <a:cubicBezTo>
                  <a:pt x="1472122" y="0"/>
                  <a:pt x="1577892" y="105772"/>
                  <a:pt x="1577892" y="234084"/>
                </a:cubicBezTo>
                <a:lnTo>
                  <a:pt x="1577892" y="537524"/>
                </a:lnTo>
                <a:lnTo>
                  <a:pt x="1638582" y="537524"/>
                </a:lnTo>
                <a:cubicBezTo>
                  <a:pt x="1766894" y="537524"/>
                  <a:pt x="1872664" y="643296"/>
                  <a:pt x="1872664" y="771609"/>
                </a:cubicBezTo>
                <a:lnTo>
                  <a:pt x="1872664" y="1985373"/>
                </a:lnTo>
                <a:cubicBezTo>
                  <a:pt x="1872664" y="2113685"/>
                  <a:pt x="1766894" y="2219455"/>
                  <a:pt x="1638582" y="2219455"/>
                </a:cubicBezTo>
                <a:lnTo>
                  <a:pt x="234084" y="2219455"/>
                </a:lnTo>
                <a:cubicBezTo>
                  <a:pt x="105770" y="2219455"/>
                  <a:pt x="0" y="2113685"/>
                  <a:pt x="0" y="1985373"/>
                </a:cubicBezTo>
                <a:lnTo>
                  <a:pt x="0" y="771609"/>
                </a:lnTo>
                <a:cubicBezTo>
                  <a:pt x="0" y="643296"/>
                  <a:pt x="105770" y="537524"/>
                  <a:pt x="234084" y="537524"/>
                </a:cubicBezTo>
                <a:lnTo>
                  <a:pt x="294770" y="537524"/>
                </a:lnTo>
                <a:lnTo>
                  <a:pt x="294770" y="234084"/>
                </a:lnTo>
                <a:cubicBezTo>
                  <a:pt x="294770" y="105772"/>
                  <a:pt x="400542" y="0"/>
                  <a:pt x="528854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grpSp>
        <p:nvGrpSpPr>
          <p:cNvPr id="68" name="Graphic 46">
            <a:extLst>
              <a:ext uri="{FF2B5EF4-FFF2-40B4-BE49-F238E27FC236}">
                <a16:creationId xmlns:a16="http://schemas.microsoft.com/office/drawing/2014/main" id="{86C711A3-A473-2272-4057-D825191288D6}"/>
              </a:ext>
            </a:extLst>
          </p:cNvPr>
          <p:cNvGrpSpPr/>
          <p:nvPr/>
        </p:nvGrpSpPr>
        <p:grpSpPr>
          <a:xfrm>
            <a:off x="21194868" y="11013830"/>
            <a:ext cx="2837772" cy="2502526"/>
            <a:chOff x="22048503" y="1781038"/>
            <a:chExt cx="1558857" cy="1374698"/>
          </a:xfrm>
          <a:solidFill>
            <a:schemeClr val="accent3"/>
          </a:soli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3EC75D7-8BE5-2993-5763-C52934AB4CC0}"/>
                </a:ext>
              </a:extLst>
            </p:cNvPr>
            <p:cNvSpPr/>
            <p:nvPr/>
          </p:nvSpPr>
          <p:spPr>
            <a:xfrm>
              <a:off x="22048503" y="1781038"/>
              <a:ext cx="1558857" cy="413625"/>
            </a:xfrm>
            <a:custGeom>
              <a:avLst/>
              <a:gdLst>
                <a:gd name="connsiteX0" fmla="*/ 1494486 w 1558857"/>
                <a:gd name="connsiteY0" fmla="*/ 413626 h 413625"/>
                <a:gd name="connsiteX1" fmla="*/ 1452576 w 1558857"/>
                <a:gd name="connsiteY1" fmla="*/ 396481 h 413625"/>
                <a:gd name="connsiteX2" fmla="*/ 785826 w 1558857"/>
                <a:gd name="connsiteY2" fmla="*/ 127876 h 413625"/>
                <a:gd name="connsiteX3" fmla="*/ 106694 w 1558857"/>
                <a:gd name="connsiteY3" fmla="*/ 363143 h 413625"/>
                <a:gd name="connsiteX4" fmla="*/ 43829 w 1558857"/>
                <a:gd name="connsiteY4" fmla="*/ 374573 h 413625"/>
                <a:gd name="connsiteX5" fmla="*/ 966 w 1558857"/>
                <a:gd name="connsiteY5" fmla="*/ 325043 h 413625"/>
                <a:gd name="connsiteX6" fmla="*/ 20969 w 1558857"/>
                <a:gd name="connsiteY6" fmla="*/ 273608 h 413625"/>
                <a:gd name="connsiteX7" fmla="*/ 786779 w 1558857"/>
                <a:gd name="connsiteY7" fmla="*/ 241 h 413625"/>
                <a:gd name="connsiteX8" fmla="*/ 1539254 w 1558857"/>
                <a:gd name="connsiteY8" fmla="*/ 307898 h 413625"/>
                <a:gd name="connsiteX9" fmla="*/ 1557351 w 1558857"/>
                <a:gd name="connsiteY9" fmla="*/ 362191 h 413625"/>
                <a:gd name="connsiteX10" fmla="*/ 1511631 w 1558857"/>
                <a:gd name="connsiteY10" fmla="*/ 410768 h 413625"/>
                <a:gd name="connsiteX11" fmla="*/ 1494486 w 1558857"/>
                <a:gd name="connsiteY11" fmla="*/ 413626 h 413625"/>
                <a:gd name="connsiteX12" fmla="*/ 759156 w 1558857"/>
                <a:gd name="connsiteY12" fmla="*/ 99301 h 413625"/>
                <a:gd name="connsiteX13" fmla="*/ 786779 w 1558857"/>
                <a:gd name="connsiteY13" fmla="*/ 99301 h 413625"/>
                <a:gd name="connsiteX14" fmla="*/ 1472579 w 1558857"/>
                <a:gd name="connsiteY14" fmla="*/ 375526 h 413625"/>
                <a:gd name="connsiteX15" fmla="*/ 1504011 w 1558857"/>
                <a:gd name="connsiteY15" fmla="*/ 383146 h 413625"/>
                <a:gd name="connsiteX16" fmla="*/ 1529729 w 1558857"/>
                <a:gd name="connsiteY16" fmla="*/ 356476 h 413625"/>
                <a:gd name="connsiteX17" fmla="*/ 1520204 w 1558857"/>
                <a:gd name="connsiteY17" fmla="*/ 329806 h 413625"/>
                <a:gd name="connsiteX18" fmla="*/ 786779 w 1558857"/>
                <a:gd name="connsiteY18" fmla="*/ 28816 h 413625"/>
                <a:gd name="connsiteX19" fmla="*/ 39066 w 1558857"/>
                <a:gd name="connsiteY19" fmla="*/ 295516 h 413625"/>
                <a:gd name="connsiteX20" fmla="*/ 28589 w 1558857"/>
                <a:gd name="connsiteY20" fmla="*/ 319328 h 413625"/>
                <a:gd name="connsiteX21" fmla="*/ 53354 w 1558857"/>
                <a:gd name="connsiteY21" fmla="*/ 346951 h 413625"/>
                <a:gd name="connsiteX22" fmla="*/ 87644 w 1558857"/>
                <a:gd name="connsiteY22" fmla="*/ 340283 h 413625"/>
                <a:gd name="connsiteX23" fmla="*/ 87644 w 1558857"/>
                <a:gd name="connsiteY23" fmla="*/ 340283 h 413625"/>
                <a:gd name="connsiteX24" fmla="*/ 759156 w 1558857"/>
                <a:gd name="connsiteY24" fmla="*/ 99301 h 41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58857" h="413625">
                  <a:moveTo>
                    <a:pt x="1494486" y="413626"/>
                  </a:moveTo>
                  <a:cubicBezTo>
                    <a:pt x="1479246" y="413626"/>
                    <a:pt x="1464959" y="407911"/>
                    <a:pt x="1452576" y="396481"/>
                  </a:cubicBezTo>
                  <a:cubicBezTo>
                    <a:pt x="1271601" y="229793"/>
                    <a:pt x="1034429" y="134543"/>
                    <a:pt x="785826" y="127876"/>
                  </a:cubicBezTo>
                  <a:cubicBezTo>
                    <a:pt x="536271" y="122161"/>
                    <a:pt x="295289" y="205028"/>
                    <a:pt x="106694" y="363143"/>
                  </a:cubicBezTo>
                  <a:cubicBezTo>
                    <a:pt x="88596" y="378383"/>
                    <a:pt x="65736" y="382193"/>
                    <a:pt x="43829" y="374573"/>
                  </a:cubicBezTo>
                  <a:cubicBezTo>
                    <a:pt x="20969" y="366001"/>
                    <a:pt x="4776" y="346951"/>
                    <a:pt x="966" y="325043"/>
                  </a:cubicBezTo>
                  <a:cubicBezTo>
                    <a:pt x="-2844" y="305993"/>
                    <a:pt x="4776" y="287896"/>
                    <a:pt x="20969" y="273608"/>
                  </a:cubicBezTo>
                  <a:cubicBezTo>
                    <a:pt x="239091" y="90728"/>
                    <a:pt x="511506" y="-5474"/>
                    <a:pt x="786779" y="241"/>
                  </a:cubicBezTo>
                  <a:cubicBezTo>
                    <a:pt x="1063956" y="6908"/>
                    <a:pt x="1330656" y="115493"/>
                    <a:pt x="1539254" y="307898"/>
                  </a:cubicBezTo>
                  <a:cubicBezTo>
                    <a:pt x="1555446" y="323138"/>
                    <a:pt x="1562114" y="342188"/>
                    <a:pt x="1557351" y="362191"/>
                  </a:cubicBezTo>
                  <a:cubicBezTo>
                    <a:pt x="1552589" y="384098"/>
                    <a:pt x="1534491" y="403148"/>
                    <a:pt x="1511631" y="410768"/>
                  </a:cubicBezTo>
                  <a:cubicBezTo>
                    <a:pt x="1506869" y="412673"/>
                    <a:pt x="1500201" y="413626"/>
                    <a:pt x="1494486" y="413626"/>
                  </a:cubicBezTo>
                  <a:close/>
                  <a:moveTo>
                    <a:pt x="759156" y="99301"/>
                  </a:moveTo>
                  <a:cubicBezTo>
                    <a:pt x="768681" y="99301"/>
                    <a:pt x="777254" y="99301"/>
                    <a:pt x="786779" y="99301"/>
                  </a:cubicBezTo>
                  <a:cubicBezTo>
                    <a:pt x="1043001" y="105968"/>
                    <a:pt x="1286841" y="204076"/>
                    <a:pt x="1472579" y="375526"/>
                  </a:cubicBezTo>
                  <a:cubicBezTo>
                    <a:pt x="1484009" y="386003"/>
                    <a:pt x="1496391" y="386003"/>
                    <a:pt x="1504011" y="383146"/>
                  </a:cubicBezTo>
                  <a:cubicBezTo>
                    <a:pt x="1516394" y="379336"/>
                    <a:pt x="1526871" y="367906"/>
                    <a:pt x="1529729" y="356476"/>
                  </a:cubicBezTo>
                  <a:cubicBezTo>
                    <a:pt x="1531634" y="346951"/>
                    <a:pt x="1528776" y="337426"/>
                    <a:pt x="1520204" y="329806"/>
                  </a:cubicBezTo>
                  <a:cubicBezTo>
                    <a:pt x="1317321" y="142163"/>
                    <a:pt x="1056336" y="35483"/>
                    <a:pt x="786779" y="28816"/>
                  </a:cubicBezTo>
                  <a:cubicBezTo>
                    <a:pt x="517221" y="23101"/>
                    <a:pt x="252426" y="117398"/>
                    <a:pt x="39066" y="295516"/>
                  </a:cubicBezTo>
                  <a:cubicBezTo>
                    <a:pt x="30494" y="302183"/>
                    <a:pt x="26684" y="310756"/>
                    <a:pt x="28589" y="319328"/>
                  </a:cubicBezTo>
                  <a:cubicBezTo>
                    <a:pt x="30494" y="330758"/>
                    <a:pt x="40971" y="342188"/>
                    <a:pt x="53354" y="346951"/>
                  </a:cubicBezTo>
                  <a:cubicBezTo>
                    <a:pt x="60021" y="349808"/>
                    <a:pt x="74309" y="351713"/>
                    <a:pt x="87644" y="340283"/>
                  </a:cubicBezTo>
                  <a:lnTo>
                    <a:pt x="87644" y="340283"/>
                  </a:lnTo>
                  <a:cubicBezTo>
                    <a:pt x="275286" y="185026"/>
                    <a:pt x="512459" y="99301"/>
                    <a:pt x="759156" y="99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7AD87F9-CB0B-A90F-A557-9223A2813E2C}"/>
                </a:ext>
              </a:extLst>
            </p:cNvPr>
            <p:cNvSpPr/>
            <p:nvPr/>
          </p:nvSpPr>
          <p:spPr>
            <a:xfrm>
              <a:off x="22265046" y="2157473"/>
              <a:ext cx="1103649" cy="283887"/>
            </a:xfrm>
            <a:custGeom>
              <a:avLst/>
              <a:gdLst>
                <a:gd name="connsiteX0" fmla="*/ 1037913 w 1103649"/>
                <a:gd name="connsiteY0" fmla="*/ 283888 h 283887"/>
                <a:gd name="connsiteX1" fmla="*/ 996956 w 1103649"/>
                <a:gd name="connsiteY1" fmla="*/ 268648 h 283887"/>
                <a:gd name="connsiteX2" fmla="*/ 92081 w 1103649"/>
                <a:gd name="connsiteY2" fmla="*/ 263885 h 283887"/>
                <a:gd name="connsiteX3" fmla="*/ 92081 w 1103649"/>
                <a:gd name="connsiteY3" fmla="*/ 263885 h 283887"/>
                <a:gd name="connsiteX4" fmla="*/ 10165 w 1103649"/>
                <a:gd name="connsiteY4" fmla="*/ 243883 h 283887"/>
                <a:gd name="connsiteX5" fmla="*/ 29215 w 1103649"/>
                <a:gd name="connsiteY5" fmla="*/ 158158 h 283887"/>
                <a:gd name="connsiteX6" fmla="*/ 562616 w 1103649"/>
                <a:gd name="connsiteY6" fmla="*/ 43 h 283887"/>
                <a:gd name="connsiteX7" fmla="*/ 1082680 w 1103649"/>
                <a:gd name="connsiteY7" fmla="*/ 180065 h 283887"/>
                <a:gd name="connsiteX8" fmla="*/ 1102683 w 1103649"/>
                <a:gd name="connsiteY8" fmla="*/ 232453 h 283887"/>
                <a:gd name="connsiteX9" fmla="*/ 1058868 w 1103649"/>
                <a:gd name="connsiteY9" fmla="*/ 281030 h 283887"/>
                <a:gd name="connsiteX10" fmla="*/ 1037913 w 1103649"/>
                <a:gd name="connsiteY10" fmla="*/ 283888 h 283887"/>
                <a:gd name="connsiteX11" fmla="*/ 578808 w 1103649"/>
                <a:gd name="connsiteY11" fmla="*/ 93388 h 283887"/>
                <a:gd name="connsiteX12" fmla="*/ 1016005 w 1103649"/>
                <a:gd name="connsiteY12" fmla="*/ 245788 h 283887"/>
                <a:gd name="connsiteX13" fmla="*/ 1049343 w 1103649"/>
                <a:gd name="connsiteY13" fmla="*/ 252455 h 283887"/>
                <a:gd name="connsiteX14" fmla="*/ 1075061 w 1103649"/>
                <a:gd name="connsiteY14" fmla="*/ 224833 h 283887"/>
                <a:gd name="connsiteX15" fmla="*/ 1064583 w 1103649"/>
                <a:gd name="connsiteY15" fmla="*/ 200068 h 283887"/>
                <a:gd name="connsiteX16" fmla="*/ 562616 w 1103649"/>
                <a:gd name="connsiteY16" fmla="*/ 26713 h 283887"/>
                <a:gd name="connsiteX17" fmla="*/ 43503 w 1103649"/>
                <a:gd name="connsiteY17" fmla="*/ 180065 h 283887"/>
                <a:gd name="connsiteX18" fmla="*/ 33978 w 1103649"/>
                <a:gd name="connsiteY18" fmla="*/ 226738 h 283887"/>
                <a:gd name="connsiteX19" fmla="*/ 76840 w 1103649"/>
                <a:gd name="connsiteY19" fmla="*/ 238168 h 283887"/>
                <a:gd name="connsiteX20" fmla="*/ 578808 w 1103649"/>
                <a:gd name="connsiteY20" fmla="*/ 93388 h 28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03649" h="283887">
                  <a:moveTo>
                    <a:pt x="1037913" y="283888"/>
                  </a:moveTo>
                  <a:cubicBezTo>
                    <a:pt x="1023625" y="283888"/>
                    <a:pt x="1009338" y="278173"/>
                    <a:pt x="996956" y="268648"/>
                  </a:cubicBezTo>
                  <a:cubicBezTo>
                    <a:pt x="735018" y="43858"/>
                    <a:pt x="344493" y="108628"/>
                    <a:pt x="92081" y="263885"/>
                  </a:cubicBezTo>
                  <a:lnTo>
                    <a:pt x="92081" y="263885"/>
                  </a:lnTo>
                  <a:cubicBezTo>
                    <a:pt x="58743" y="283888"/>
                    <a:pt x="25405" y="268648"/>
                    <a:pt x="10165" y="243883"/>
                  </a:cubicBezTo>
                  <a:cubicBezTo>
                    <a:pt x="-6027" y="218165"/>
                    <a:pt x="-5074" y="179113"/>
                    <a:pt x="29215" y="158158"/>
                  </a:cubicBezTo>
                  <a:cubicBezTo>
                    <a:pt x="191140" y="58145"/>
                    <a:pt x="380688" y="2900"/>
                    <a:pt x="562616" y="43"/>
                  </a:cubicBezTo>
                  <a:cubicBezTo>
                    <a:pt x="763593" y="-1862"/>
                    <a:pt x="943616" y="60050"/>
                    <a:pt x="1082680" y="180065"/>
                  </a:cubicBezTo>
                  <a:cubicBezTo>
                    <a:pt x="1098873" y="194353"/>
                    <a:pt x="1106493" y="212450"/>
                    <a:pt x="1102683" y="232453"/>
                  </a:cubicBezTo>
                  <a:cubicBezTo>
                    <a:pt x="1098873" y="254360"/>
                    <a:pt x="1081728" y="273410"/>
                    <a:pt x="1058868" y="281030"/>
                  </a:cubicBezTo>
                  <a:cubicBezTo>
                    <a:pt x="1052201" y="282935"/>
                    <a:pt x="1044580" y="283888"/>
                    <a:pt x="1037913" y="283888"/>
                  </a:cubicBezTo>
                  <a:close/>
                  <a:moveTo>
                    <a:pt x="578808" y="93388"/>
                  </a:moveTo>
                  <a:cubicBezTo>
                    <a:pt x="735018" y="93388"/>
                    <a:pt x="889323" y="137203"/>
                    <a:pt x="1016005" y="245788"/>
                  </a:cubicBezTo>
                  <a:cubicBezTo>
                    <a:pt x="1028388" y="256265"/>
                    <a:pt x="1041723" y="255313"/>
                    <a:pt x="1049343" y="252455"/>
                  </a:cubicBezTo>
                  <a:cubicBezTo>
                    <a:pt x="1061726" y="247693"/>
                    <a:pt x="1072203" y="237215"/>
                    <a:pt x="1075061" y="224833"/>
                  </a:cubicBezTo>
                  <a:cubicBezTo>
                    <a:pt x="1076966" y="215308"/>
                    <a:pt x="1073155" y="206735"/>
                    <a:pt x="1064583" y="200068"/>
                  </a:cubicBezTo>
                  <a:cubicBezTo>
                    <a:pt x="930281" y="84815"/>
                    <a:pt x="756925" y="24808"/>
                    <a:pt x="562616" y="26713"/>
                  </a:cubicBezTo>
                  <a:cubicBezTo>
                    <a:pt x="385451" y="28618"/>
                    <a:pt x="200665" y="82910"/>
                    <a:pt x="43503" y="180065"/>
                  </a:cubicBezTo>
                  <a:cubicBezTo>
                    <a:pt x="24453" y="191495"/>
                    <a:pt x="25405" y="212450"/>
                    <a:pt x="33978" y="226738"/>
                  </a:cubicBezTo>
                  <a:cubicBezTo>
                    <a:pt x="41598" y="239120"/>
                    <a:pt x="57790" y="249598"/>
                    <a:pt x="76840" y="238168"/>
                  </a:cubicBezTo>
                  <a:cubicBezTo>
                    <a:pt x="216858" y="152443"/>
                    <a:pt x="398785" y="93388"/>
                    <a:pt x="578808" y="933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6BB8600-EEE4-DD7A-0DBA-F35CA0FB99F0}"/>
                </a:ext>
              </a:extLst>
            </p:cNvPr>
            <p:cNvSpPr/>
            <p:nvPr/>
          </p:nvSpPr>
          <p:spPr>
            <a:xfrm>
              <a:off x="22469522" y="2514619"/>
              <a:ext cx="693430" cy="211539"/>
            </a:xfrm>
            <a:custGeom>
              <a:avLst/>
              <a:gdLst>
                <a:gd name="connsiteX0" fmla="*/ 632460 w 693430"/>
                <a:gd name="connsiteY0" fmla="*/ 211539 h 211539"/>
                <a:gd name="connsiteX1" fmla="*/ 590550 w 693430"/>
                <a:gd name="connsiteY1" fmla="*/ 189632 h 211539"/>
                <a:gd name="connsiteX2" fmla="*/ 483870 w 693430"/>
                <a:gd name="connsiteY2" fmla="*/ 141054 h 211539"/>
                <a:gd name="connsiteX3" fmla="*/ 476250 w 693430"/>
                <a:gd name="connsiteY3" fmla="*/ 139149 h 211539"/>
                <a:gd name="connsiteX4" fmla="*/ 348615 w 693430"/>
                <a:gd name="connsiteY4" fmla="*/ 123909 h 211539"/>
                <a:gd name="connsiteX5" fmla="*/ 92393 w 693430"/>
                <a:gd name="connsiteY5" fmla="*/ 194394 h 211539"/>
                <a:gd name="connsiteX6" fmla="*/ 92393 w 693430"/>
                <a:gd name="connsiteY6" fmla="*/ 194394 h 211539"/>
                <a:gd name="connsiteX7" fmla="*/ 33338 w 693430"/>
                <a:gd name="connsiteY7" fmla="*/ 195347 h 211539"/>
                <a:gd name="connsiteX8" fmla="*/ 0 w 693430"/>
                <a:gd name="connsiteY8" fmla="*/ 138197 h 211539"/>
                <a:gd name="connsiteX9" fmla="*/ 30480 w 693430"/>
                <a:gd name="connsiteY9" fmla="*/ 87714 h 211539"/>
                <a:gd name="connsiteX10" fmla="*/ 363855 w 693430"/>
                <a:gd name="connsiteY10" fmla="*/ 84 h 211539"/>
                <a:gd name="connsiteX11" fmla="*/ 539115 w 693430"/>
                <a:gd name="connsiteY11" fmla="*/ 27707 h 211539"/>
                <a:gd name="connsiteX12" fmla="*/ 679133 w 693430"/>
                <a:gd name="connsiteY12" fmla="*/ 103907 h 211539"/>
                <a:gd name="connsiteX13" fmla="*/ 688658 w 693430"/>
                <a:gd name="connsiteY13" fmla="*/ 167724 h 211539"/>
                <a:gd name="connsiteX14" fmla="*/ 639128 w 693430"/>
                <a:gd name="connsiteY14" fmla="*/ 210587 h 211539"/>
                <a:gd name="connsiteX15" fmla="*/ 632460 w 693430"/>
                <a:gd name="connsiteY15" fmla="*/ 211539 h 211539"/>
                <a:gd name="connsiteX16" fmla="*/ 352425 w 693430"/>
                <a:gd name="connsiteY16" fmla="*/ 95334 h 211539"/>
                <a:gd name="connsiteX17" fmla="*/ 483870 w 693430"/>
                <a:gd name="connsiteY17" fmla="*/ 111527 h 211539"/>
                <a:gd name="connsiteX18" fmla="*/ 491490 w 693430"/>
                <a:gd name="connsiteY18" fmla="*/ 113432 h 211539"/>
                <a:gd name="connsiteX19" fmla="*/ 613410 w 693430"/>
                <a:gd name="connsiteY19" fmla="*/ 171534 h 211539"/>
                <a:gd name="connsiteX20" fmla="*/ 636270 w 693430"/>
                <a:gd name="connsiteY20" fmla="*/ 182012 h 211539"/>
                <a:gd name="connsiteX21" fmla="*/ 663893 w 693430"/>
                <a:gd name="connsiteY21" fmla="*/ 157247 h 211539"/>
                <a:gd name="connsiteX22" fmla="*/ 658178 w 693430"/>
                <a:gd name="connsiteY22" fmla="*/ 122004 h 211539"/>
                <a:gd name="connsiteX23" fmla="*/ 531495 w 693430"/>
                <a:gd name="connsiteY23" fmla="*/ 55329 h 211539"/>
                <a:gd name="connsiteX24" fmla="*/ 363855 w 693430"/>
                <a:gd name="connsiteY24" fmla="*/ 28659 h 211539"/>
                <a:gd name="connsiteX25" fmla="*/ 44768 w 693430"/>
                <a:gd name="connsiteY25" fmla="*/ 112479 h 211539"/>
                <a:gd name="connsiteX26" fmla="*/ 28575 w 693430"/>
                <a:gd name="connsiteY26" fmla="*/ 138197 h 211539"/>
                <a:gd name="connsiteX27" fmla="*/ 47625 w 693430"/>
                <a:gd name="connsiteY27" fmla="*/ 170582 h 211539"/>
                <a:gd name="connsiteX28" fmla="*/ 78105 w 693430"/>
                <a:gd name="connsiteY28" fmla="*/ 169629 h 211539"/>
                <a:gd name="connsiteX29" fmla="*/ 78105 w 693430"/>
                <a:gd name="connsiteY29" fmla="*/ 169629 h 211539"/>
                <a:gd name="connsiteX30" fmla="*/ 347662 w 693430"/>
                <a:gd name="connsiteY30" fmla="*/ 95334 h 211539"/>
                <a:gd name="connsiteX31" fmla="*/ 352425 w 693430"/>
                <a:gd name="connsiteY31" fmla="*/ 95334 h 21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3430" h="211539">
                  <a:moveTo>
                    <a:pt x="632460" y="211539"/>
                  </a:moveTo>
                  <a:cubicBezTo>
                    <a:pt x="616268" y="211539"/>
                    <a:pt x="601980" y="203919"/>
                    <a:pt x="590550" y="189632"/>
                  </a:cubicBezTo>
                  <a:cubicBezTo>
                    <a:pt x="568643" y="162009"/>
                    <a:pt x="521970" y="150579"/>
                    <a:pt x="483870" y="141054"/>
                  </a:cubicBezTo>
                  <a:lnTo>
                    <a:pt x="476250" y="139149"/>
                  </a:lnTo>
                  <a:cubicBezTo>
                    <a:pt x="436245" y="128672"/>
                    <a:pt x="392430" y="123909"/>
                    <a:pt x="348615" y="123909"/>
                  </a:cubicBezTo>
                  <a:cubicBezTo>
                    <a:pt x="259080" y="124862"/>
                    <a:pt x="173355" y="148674"/>
                    <a:pt x="92393" y="194394"/>
                  </a:cubicBezTo>
                  <a:lnTo>
                    <a:pt x="92393" y="194394"/>
                  </a:lnTo>
                  <a:cubicBezTo>
                    <a:pt x="73343" y="205824"/>
                    <a:pt x="51435" y="205824"/>
                    <a:pt x="33338" y="195347"/>
                  </a:cubicBezTo>
                  <a:cubicBezTo>
                    <a:pt x="13335" y="183917"/>
                    <a:pt x="0" y="161057"/>
                    <a:pt x="0" y="138197"/>
                  </a:cubicBezTo>
                  <a:cubicBezTo>
                    <a:pt x="0" y="117242"/>
                    <a:pt x="11430" y="99144"/>
                    <a:pt x="30480" y="87714"/>
                  </a:cubicBezTo>
                  <a:cubicBezTo>
                    <a:pt x="133350" y="28659"/>
                    <a:pt x="248603" y="-1821"/>
                    <a:pt x="363855" y="84"/>
                  </a:cubicBezTo>
                  <a:cubicBezTo>
                    <a:pt x="424815" y="1037"/>
                    <a:pt x="483870" y="10562"/>
                    <a:pt x="539115" y="27707"/>
                  </a:cubicBezTo>
                  <a:cubicBezTo>
                    <a:pt x="583883" y="41994"/>
                    <a:pt x="644843" y="61044"/>
                    <a:pt x="679133" y="103907"/>
                  </a:cubicBezTo>
                  <a:cubicBezTo>
                    <a:pt x="694373" y="122004"/>
                    <a:pt x="697230" y="145817"/>
                    <a:pt x="688658" y="167724"/>
                  </a:cubicBezTo>
                  <a:cubicBezTo>
                    <a:pt x="680085" y="190584"/>
                    <a:pt x="660083" y="206777"/>
                    <a:pt x="639128" y="210587"/>
                  </a:cubicBezTo>
                  <a:cubicBezTo>
                    <a:pt x="638175" y="211539"/>
                    <a:pt x="635318" y="211539"/>
                    <a:pt x="632460" y="211539"/>
                  </a:cubicBezTo>
                  <a:close/>
                  <a:moveTo>
                    <a:pt x="352425" y="95334"/>
                  </a:moveTo>
                  <a:cubicBezTo>
                    <a:pt x="398145" y="95334"/>
                    <a:pt x="441960" y="101049"/>
                    <a:pt x="483870" y="111527"/>
                  </a:cubicBezTo>
                  <a:lnTo>
                    <a:pt x="491490" y="113432"/>
                  </a:lnTo>
                  <a:cubicBezTo>
                    <a:pt x="533400" y="123909"/>
                    <a:pt x="584835" y="137244"/>
                    <a:pt x="613410" y="171534"/>
                  </a:cubicBezTo>
                  <a:cubicBezTo>
                    <a:pt x="620078" y="180107"/>
                    <a:pt x="627698" y="183917"/>
                    <a:pt x="636270" y="182012"/>
                  </a:cubicBezTo>
                  <a:cubicBezTo>
                    <a:pt x="647700" y="180107"/>
                    <a:pt x="659130" y="170582"/>
                    <a:pt x="663893" y="157247"/>
                  </a:cubicBezTo>
                  <a:cubicBezTo>
                    <a:pt x="666750" y="149627"/>
                    <a:pt x="669608" y="135339"/>
                    <a:pt x="658178" y="122004"/>
                  </a:cubicBezTo>
                  <a:cubicBezTo>
                    <a:pt x="628650" y="85809"/>
                    <a:pt x="572453" y="67712"/>
                    <a:pt x="531495" y="55329"/>
                  </a:cubicBezTo>
                  <a:cubicBezTo>
                    <a:pt x="478155" y="39137"/>
                    <a:pt x="421958" y="29612"/>
                    <a:pt x="363855" y="28659"/>
                  </a:cubicBezTo>
                  <a:cubicBezTo>
                    <a:pt x="253365" y="26754"/>
                    <a:pt x="143827" y="55329"/>
                    <a:pt x="44768" y="112479"/>
                  </a:cubicBezTo>
                  <a:cubicBezTo>
                    <a:pt x="31432" y="120099"/>
                    <a:pt x="28575" y="130577"/>
                    <a:pt x="28575" y="138197"/>
                  </a:cubicBezTo>
                  <a:cubicBezTo>
                    <a:pt x="28575" y="150579"/>
                    <a:pt x="36195" y="163914"/>
                    <a:pt x="47625" y="170582"/>
                  </a:cubicBezTo>
                  <a:cubicBezTo>
                    <a:pt x="54293" y="174392"/>
                    <a:pt x="64770" y="177249"/>
                    <a:pt x="78105" y="169629"/>
                  </a:cubicBezTo>
                  <a:lnTo>
                    <a:pt x="78105" y="169629"/>
                  </a:lnTo>
                  <a:cubicBezTo>
                    <a:pt x="162877" y="121052"/>
                    <a:pt x="253365" y="96287"/>
                    <a:pt x="347662" y="95334"/>
                  </a:cubicBezTo>
                  <a:cubicBezTo>
                    <a:pt x="349568" y="95334"/>
                    <a:pt x="350520" y="95334"/>
                    <a:pt x="352425" y="9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967914F-7767-40CE-C5AC-5D1781C67AE6}"/>
                </a:ext>
              </a:extLst>
            </p:cNvPr>
            <p:cNvSpPr/>
            <p:nvPr/>
          </p:nvSpPr>
          <p:spPr>
            <a:xfrm>
              <a:off x="22650337" y="2842364"/>
              <a:ext cx="314643" cy="313372"/>
            </a:xfrm>
            <a:custGeom>
              <a:avLst/>
              <a:gdLst>
                <a:gd name="connsiteX0" fmla="*/ 157322 w 314643"/>
                <a:gd name="connsiteY0" fmla="*/ 313373 h 313372"/>
                <a:gd name="connsiteX1" fmla="*/ 159 w 314643"/>
                <a:gd name="connsiteY1" fmla="*/ 157163 h 313372"/>
                <a:gd name="connsiteX2" fmla="*/ 42069 w 314643"/>
                <a:gd name="connsiteY2" fmla="*/ 50482 h 313372"/>
                <a:gd name="connsiteX3" fmla="*/ 157322 w 314643"/>
                <a:gd name="connsiteY3" fmla="*/ 0 h 313372"/>
                <a:gd name="connsiteX4" fmla="*/ 314484 w 314643"/>
                <a:gd name="connsiteY4" fmla="*/ 156210 h 313372"/>
                <a:gd name="connsiteX5" fmla="*/ 272574 w 314643"/>
                <a:gd name="connsiteY5" fmla="*/ 262890 h 313372"/>
                <a:gd name="connsiteX6" fmla="*/ 157322 w 314643"/>
                <a:gd name="connsiteY6" fmla="*/ 313373 h 313372"/>
                <a:gd name="connsiteX7" fmla="*/ 157322 w 314643"/>
                <a:gd name="connsiteY7" fmla="*/ 27623 h 313372"/>
                <a:gd name="connsiteX8" fmla="*/ 63024 w 314643"/>
                <a:gd name="connsiteY8" fmla="*/ 69532 h 313372"/>
                <a:gd name="connsiteX9" fmla="*/ 28734 w 314643"/>
                <a:gd name="connsiteY9" fmla="*/ 155257 h 313372"/>
                <a:gd name="connsiteX10" fmla="*/ 157322 w 314643"/>
                <a:gd name="connsiteY10" fmla="*/ 284798 h 313372"/>
                <a:gd name="connsiteX11" fmla="*/ 251619 w 314643"/>
                <a:gd name="connsiteY11" fmla="*/ 242887 h 313372"/>
                <a:gd name="connsiteX12" fmla="*/ 285909 w 314643"/>
                <a:gd name="connsiteY12" fmla="*/ 157163 h 313372"/>
                <a:gd name="connsiteX13" fmla="*/ 157322 w 314643"/>
                <a:gd name="connsiteY13" fmla="*/ 27623 h 31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643" h="313372">
                  <a:moveTo>
                    <a:pt x="157322" y="313373"/>
                  </a:moveTo>
                  <a:cubicBezTo>
                    <a:pt x="73502" y="313373"/>
                    <a:pt x="3969" y="244793"/>
                    <a:pt x="159" y="157163"/>
                  </a:cubicBezTo>
                  <a:cubicBezTo>
                    <a:pt x="-1746" y="118110"/>
                    <a:pt x="13494" y="80010"/>
                    <a:pt x="42069" y="50482"/>
                  </a:cubicBezTo>
                  <a:cubicBezTo>
                    <a:pt x="72549" y="18098"/>
                    <a:pt x="114459" y="0"/>
                    <a:pt x="157322" y="0"/>
                  </a:cubicBezTo>
                  <a:cubicBezTo>
                    <a:pt x="241142" y="0"/>
                    <a:pt x="310674" y="68580"/>
                    <a:pt x="314484" y="156210"/>
                  </a:cubicBezTo>
                  <a:cubicBezTo>
                    <a:pt x="316389" y="195262"/>
                    <a:pt x="301149" y="233362"/>
                    <a:pt x="272574" y="262890"/>
                  </a:cubicBezTo>
                  <a:cubicBezTo>
                    <a:pt x="241142" y="295275"/>
                    <a:pt x="199232" y="313373"/>
                    <a:pt x="157322" y="313373"/>
                  </a:cubicBezTo>
                  <a:close/>
                  <a:moveTo>
                    <a:pt x="157322" y="27623"/>
                  </a:moveTo>
                  <a:cubicBezTo>
                    <a:pt x="123032" y="27623"/>
                    <a:pt x="87789" y="42863"/>
                    <a:pt x="63024" y="69532"/>
                  </a:cubicBezTo>
                  <a:cubicBezTo>
                    <a:pt x="39212" y="94298"/>
                    <a:pt x="27782" y="124777"/>
                    <a:pt x="28734" y="155257"/>
                  </a:cubicBezTo>
                  <a:cubicBezTo>
                    <a:pt x="31592" y="227648"/>
                    <a:pt x="88742" y="284798"/>
                    <a:pt x="157322" y="284798"/>
                  </a:cubicBezTo>
                  <a:cubicBezTo>
                    <a:pt x="191612" y="284798"/>
                    <a:pt x="226854" y="269557"/>
                    <a:pt x="251619" y="242887"/>
                  </a:cubicBezTo>
                  <a:cubicBezTo>
                    <a:pt x="275432" y="218123"/>
                    <a:pt x="286862" y="187643"/>
                    <a:pt x="285909" y="157163"/>
                  </a:cubicBezTo>
                  <a:cubicBezTo>
                    <a:pt x="283052" y="84773"/>
                    <a:pt x="225902" y="27623"/>
                    <a:pt x="157322" y="276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</p:grpSp>
      <p:sp>
        <p:nvSpPr>
          <p:cNvPr id="73" name="Graphic 48">
            <a:extLst>
              <a:ext uri="{FF2B5EF4-FFF2-40B4-BE49-F238E27FC236}">
                <a16:creationId xmlns:a16="http://schemas.microsoft.com/office/drawing/2014/main" id="{6FEA23E3-5E02-7297-B3CF-DC9E8F2CE1F4}"/>
              </a:ext>
            </a:extLst>
          </p:cNvPr>
          <p:cNvSpPr/>
          <p:nvPr/>
        </p:nvSpPr>
        <p:spPr>
          <a:xfrm>
            <a:off x="21847838" y="6148483"/>
            <a:ext cx="1346078" cy="2559309"/>
          </a:xfrm>
          <a:custGeom>
            <a:avLst/>
            <a:gdLst>
              <a:gd name="connsiteX0" fmla="*/ 198315 w 739433"/>
              <a:gd name="connsiteY0" fmla="*/ 1405890 h 1405890"/>
              <a:gd name="connsiteX1" fmla="*/ 344691 w 739433"/>
              <a:gd name="connsiteY1" fmla="*/ 772478 h 1405890"/>
              <a:gd name="connsiteX2" fmla="*/ 0 w 739433"/>
              <a:gd name="connsiteY2" fmla="*/ 857250 h 1405890"/>
              <a:gd name="connsiteX3" fmla="*/ 0 w 739433"/>
              <a:gd name="connsiteY3" fmla="*/ 113348 h 1405890"/>
              <a:gd name="connsiteX4" fmla="*/ 429683 w 739433"/>
              <a:gd name="connsiteY4" fmla="*/ 0 h 1405890"/>
              <a:gd name="connsiteX5" fmla="*/ 305972 w 739433"/>
              <a:gd name="connsiteY5" fmla="*/ 556260 h 1405890"/>
              <a:gd name="connsiteX6" fmla="*/ 739433 w 739433"/>
              <a:gd name="connsiteY6" fmla="*/ 526733 h 1405890"/>
              <a:gd name="connsiteX7" fmla="*/ 198315 w 739433"/>
              <a:gd name="connsiteY7" fmla="*/ 1405890 h 1405890"/>
              <a:gd name="connsiteX8" fmla="*/ 382465 w 739433"/>
              <a:gd name="connsiteY8" fmla="*/ 733425 h 1405890"/>
              <a:gd name="connsiteX9" fmla="*/ 264421 w 739433"/>
              <a:gd name="connsiteY9" fmla="*/ 1243965 h 1405890"/>
              <a:gd name="connsiteX10" fmla="*/ 686549 w 739433"/>
              <a:gd name="connsiteY10" fmla="*/ 560070 h 1405890"/>
              <a:gd name="connsiteX11" fmla="*/ 270087 w 739433"/>
              <a:gd name="connsiteY11" fmla="*/ 587693 h 1405890"/>
              <a:gd name="connsiteX12" fmla="*/ 391909 w 739433"/>
              <a:gd name="connsiteY12" fmla="*/ 40005 h 1405890"/>
              <a:gd name="connsiteX13" fmla="*/ 28331 w 739433"/>
              <a:gd name="connsiteY13" fmla="*/ 135255 h 1405890"/>
              <a:gd name="connsiteX14" fmla="*/ 28331 w 739433"/>
              <a:gd name="connsiteY14" fmla="*/ 820103 h 1405890"/>
              <a:gd name="connsiteX15" fmla="*/ 382465 w 739433"/>
              <a:gd name="connsiteY15" fmla="*/ 733425 h 140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9433" h="1405890">
                <a:moveTo>
                  <a:pt x="198315" y="1405890"/>
                </a:moveTo>
                <a:lnTo>
                  <a:pt x="344691" y="772478"/>
                </a:lnTo>
                <a:lnTo>
                  <a:pt x="0" y="857250"/>
                </a:lnTo>
                <a:lnTo>
                  <a:pt x="0" y="113348"/>
                </a:lnTo>
                <a:lnTo>
                  <a:pt x="429683" y="0"/>
                </a:lnTo>
                <a:lnTo>
                  <a:pt x="305972" y="556260"/>
                </a:lnTo>
                <a:lnTo>
                  <a:pt x="739433" y="526733"/>
                </a:lnTo>
                <a:lnTo>
                  <a:pt x="198315" y="1405890"/>
                </a:lnTo>
                <a:close/>
                <a:moveTo>
                  <a:pt x="382465" y="733425"/>
                </a:moveTo>
                <a:lnTo>
                  <a:pt x="264421" y="1243965"/>
                </a:lnTo>
                <a:lnTo>
                  <a:pt x="686549" y="560070"/>
                </a:lnTo>
                <a:lnTo>
                  <a:pt x="270087" y="587693"/>
                </a:lnTo>
                <a:lnTo>
                  <a:pt x="391909" y="40005"/>
                </a:lnTo>
                <a:lnTo>
                  <a:pt x="28331" y="135255"/>
                </a:lnTo>
                <a:lnTo>
                  <a:pt x="28331" y="820103"/>
                </a:lnTo>
                <a:lnTo>
                  <a:pt x="382465" y="733425"/>
                </a:lnTo>
                <a:close/>
              </a:path>
            </a:pathLst>
          </a:custGeom>
          <a:solidFill>
            <a:schemeClr val="accent4"/>
          </a:solidFill>
          <a:ln w="94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74" name="Graphic 50">
            <a:extLst>
              <a:ext uri="{FF2B5EF4-FFF2-40B4-BE49-F238E27FC236}">
                <a16:creationId xmlns:a16="http://schemas.microsoft.com/office/drawing/2014/main" id="{74CEBCC8-0E5C-2F1C-7AD3-5AAB4CC2A378}"/>
              </a:ext>
            </a:extLst>
          </p:cNvPr>
          <p:cNvSpPr/>
          <p:nvPr/>
        </p:nvSpPr>
        <p:spPr>
          <a:xfrm>
            <a:off x="22257583" y="9126947"/>
            <a:ext cx="1294682" cy="1294682"/>
          </a:xfrm>
          <a:custGeom>
            <a:avLst/>
            <a:gdLst>
              <a:gd name="connsiteX0" fmla="*/ 355600 w 711200"/>
              <a:gd name="connsiteY0" fmla="*/ 711200 h 711200"/>
              <a:gd name="connsiteX1" fmla="*/ 241808 w 711200"/>
              <a:gd name="connsiteY1" fmla="*/ 597408 h 711200"/>
              <a:gd name="connsiteX2" fmla="*/ 241808 w 711200"/>
              <a:gd name="connsiteY2" fmla="*/ 469392 h 711200"/>
              <a:gd name="connsiteX3" fmla="*/ 113792 w 711200"/>
              <a:gd name="connsiteY3" fmla="*/ 469392 h 711200"/>
              <a:gd name="connsiteX4" fmla="*/ 0 w 711200"/>
              <a:gd name="connsiteY4" fmla="*/ 355600 h 711200"/>
              <a:gd name="connsiteX5" fmla="*/ 113792 w 711200"/>
              <a:gd name="connsiteY5" fmla="*/ 241808 h 711200"/>
              <a:gd name="connsiteX6" fmla="*/ 241808 w 711200"/>
              <a:gd name="connsiteY6" fmla="*/ 241808 h 711200"/>
              <a:gd name="connsiteX7" fmla="*/ 241808 w 711200"/>
              <a:gd name="connsiteY7" fmla="*/ 113792 h 711200"/>
              <a:gd name="connsiteX8" fmla="*/ 355600 w 711200"/>
              <a:gd name="connsiteY8" fmla="*/ 0 h 711200"/>
              <a:gd name="connsiteX9" fmla="*/ 469392 w 711200"/>
              <a:gd name="connsiteY9" fmla="*/ 113792 h 711200"/>
              <a:gd name="connsiteX10" fmla="*/ 469392 w 711200"/>
              <a:gd name="connsiteY10" fmla="*/ 241808 h 711200"/>
              <a:gd name="connsiteX11" fmla="*/ 597408 w 711200"/>
              <a:gd name="connsiteY11" fmla="*/ 241808 h 711200"/>
              <a:gd name="connsiteX12" fmla="*/ 711200 w 711200"/>
              <a:gd name="connsiteY12" fmla="*/ 355600 h 711200"/>
              <a:gd name="connsiteX13" fmla="*/ 597408 w 711200"/>
              <a:gd name="connsiteY13" fmla="*/ 469392 h 711200"/>
              <a:gd name="connsiteX14" fmla="*/ 469392 w 711200"/>
              <a:gd name="connsiteY14" fmla="*/ 469392 h 711200"/>
              <a:gd name="connsiteX15" fmla="*/ 469392 w 711200"/>
              <a:gd name="connsiteY15" fmla="*/ 597408 h 711200"/>
              <a:gd name="connsiteX16" fmla="*/ 355600 w 711200"/>
              <a:gd name="connsiteY16" fmla="*/ 711200 h 711200"/>
              <a:gd name="connsiteX17" fmla="*/ 113792 w 711200"/>
              <a:gd name="connsiteY17" fmla="*/ 270256 h 711200"/>
              <a:gd name="connsiteX18" fmla="*/ 28448 w 711200"/>
              <a:gd name="connsiteY18" fmla="*/ 355600 h 711200"/>
              <a:gd name="connsiteX19" fmla="*/ 113792 w 711200"/>
              <a:gd name="connsiteY19" fmla="*/ 440944 h 711200"/>
              <a:gd name="connsiteX20" fmla="*/ 270256 w 711200"/>
              <a:gd name="connsiteY20" fmla="*/ 440944 h 711200"/>
              <a:gd name="connsiteX21" fmla="*/ 270256 w 711200"/>
              <a:gd name="connsiteY21" fmla="*/ 597408 h 711200"/>
              <a:gd name="connsiteX22" fmla="*/ 355600 w 711200"/>
              <a:gd name="connsiteY22" fmla="*/ 682752 h 711200"/>
              <a:gd name="connsiteX23" fmla="*/ 440944 w 711200"/>
              <a:gd name="connsiteY23" fmla="*/ 597408 h 711200"/>
              <a:gd name="connsiteX24" fmla="*/ 440944 w 711200"/>
              <a:gd name="connsiteY24" fmla="*/ 440944 h 711200"/>
              <a:gd name="connsiteX25" fmla="*/ 597408 w 711200"/>
              <a:gd name="connsiteY25" fmla="*/ 440944 h 711200"/>
              <a:gd name="connsiteX26" fmla="*/ 682752 w 711200"/>
              <a:gd name="connsiteY26" fmla="*/ 355600 h 711200"/>
              <a:gd name="connsiteX27" fmla="*/ 597408 w 711200"/>
              <a:gd name="connsiteY27" fmla="*/ 270256 h 711200"/>
              <a:gd name="connsiteX28" fmla="*/ 440944 w 711200"/>
              <a:gd name="connsiteY28" fmla="*/ 270256 h 711200"/>
              <a:gd name="connsiteX29" fmla="*/ 440944 w 711200"/>
              <a:gd name="connsiteY29" fmla="*/ 113792 h 711200"/>
              <a:gd name="connsiteX30" fmla="*/ 355600 w 711200"/>
              <a:gd name="connsiteY30" fmla="*/ 28448 h 711200"/>
              <a:gd name="connsiteX31" fmla="*/ 270256 w 711200"/>
              <a:gd name="connsiteY31" fmla="*/ 113792 h 711200"/>
              <a:gd name="connsiteX32" fmla="*/ 270256 w 711200"/>
              <a:gd name="connsiteY32" fmla="*/ 270256 h 711200"/>
              <a:gd name="connsiteX33" fmla="*/ 113792 w 711200"/>
              <a:gd name="connsiteY33" fmla="*/ 270256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11200" h="711200">
                <a:moveTo>
                  <a:pt x="355600" y="711200"/>
                </a:moveTo>
                <a:cubicBezTo>
                  <a:pt x="293014" y="711200"/>
                  <a:pt x="241808" y="659994"/>
                  <a:pt x="241808" y="597408"/>
                </a:cubicBezTo>
                <a:lnTo>
                  <a:pt x="241808" y="469392"/>
                </a:lnTo>
                <a:lnTo>
                  <a:pt x="113792" y="469392"/>
                </a:lnTo>
                <a:cubicBezTo>
                  <a:pt x="51206" y="469392"/>
                  <a:pt x="0" y="418186"/>
                  <a:pt x="0" y="355600"/>
                </a:cubicBezTo>
                <a:cubicBezTo>
                  <a:pt x="0" y="293014"/>
                  <a:pt x="51206" y="241808"/>
                  <a:pt x="113792" y="241808"/>
                </a:cubicBezTo>
                <a:lnTo>
                  <a:pt x="241808" y="241808"/>
                </a:lnTo>
                <a:lnTo>
                  <a:pt x="241808" y="113792"/>
                </a:lnTo>
                <a:cubicBezTo>
                  <a:pt x="241808" y="51206"/>
                  <a:pt x="293014" y="0"/>
                  <a:pt x="355600" y="0"/>
                </a:cubicBezTo>
                <a:cubicBezTo>
                  <a:pt x="418186" y="0"/>
                  <a:pt x="469392" y="51206"/>
                  <a:pt x="469392" y="113792"/>
                </a:cubicBezTo>
                <a:lnTo>
                  <a:pt x="469392" y="241808"/>
                </a:lnTo>
                <a:lnTo>
                  <a:pt x="597408" y="241808"/>
                </a:lnTo>
                <a:cubicBezTo>
                  <a:pt x="659994" y="241808"/>
                  <a:pt x="711200" y="293014"/>
                  <a:pt x="711200" y="355600"/>
                </a:cubicBezTo>
                <a:cubicBezTo>
                  <a:pt x="711200" y="418186"/>
                  <a:pt x="659994" y="469392"/>
                  <a:pt x="597408" y="469392"/>
                </a:cubicBezTo>
                <a:lnTo>
                  <a:pt x="469392" y="469392"/>
                </a:lnTo>
                <a:lnTo>
                  <a:pt x="469392" y="597408"/>
                </a:lnTo>
                <a:cubicBezTo>
                  <a:pt x="469392" y="659994"/>
                  <a:pt x="418186" y="711200"/>
                  <a:pt x="355600" y="711200"/>
                </a:cubicBezTo>
                <a:close/>
                <a:moveTo>
                  <a:pt x="113792" y="270256"/>
                </a:moveTo>
                <a:cubicBezTo>
                  <a:pt x="66379" y="270256"/>
                  <a:pt x="28448" y="308187"/>
                  <a:pt x="28448" y="355600"/>
                </a:cubicBezTo>
                <a:cubicBezTo>
                  <a:pt x="28448" y="403013"/>
                  <a:pt x="66379" y="440944"/>
                  <a:pt x="113792" y="440944"/>
                </a:cubicBezTo>
                <a:lnTo>
                  <a:pt x="270256" y="440944"/>
                </a:lnTo>
                <a:lnTo>
                  <a:pt x="270256" y="597408"/>
                </a:lnTo>
                <a:cubicBezTo>
                  <a:pt x="270256" y="644821"/>
                  <a:pt x="308187" y="682752"/>
                  <a:pt x="355600" y="682752"/>
                </a:cubicBezTo>
                <a:cubicBezTo>
                  <a:pt x="403013" y="682752"/>
                  <a:pt x="440944" y="644821"/>
                  <a:pt x="440944" y="597408"/>
                </a:cubicBezTo>
                <a:lnTo>
                  <a:pt x="440944" y="440944"/>
                </a:lnTo>
                <a:lnTo>
                  <a:pt x="597408" y="440944"/>
                </a:lnTo>
                <a:cubicBezTo>
                  <a:pt x="644821" y="440944"/>
                  <a:pt x="682752" y="403013"/>
                  <a:pt x="682752" y="355600"/>
                </a:cubicBezTo>
                <a:cubicBezTo>
                  <a:pt x="682752" y="308187"/>
                  <a:pt x="644821" y="270256"/>
                  <a:pt x="597408" y="270256"/>
                </a:cubicBezTo>
                <a:lnTo>
                  <a:pt x="440944" y="270256"/>
                </a:lnTo>
                <a:lnTo>
                  <a:pt x="440944" y="113792"/>
                </a:lnTo>
                <a:cubicBezTo>
                  <a:pt x="440944" y="66379"/>
                  <a:pt x="403013" y="28448"/>
                  <a:pt x="355600" y="28448"/>
                </a:cubicBezTo>
                <a:cubicBezTo>
                  <a:pt x="308187" y="28448"/>
                  <a:pt x="270256" y="66379"/>
                  <a:pt x="270256" y="113792"/>
                </a:cubicBezTo>
                <a:lnTo>
                  <a:pt x="270256" y="270256"/>
                </a:lnTo>
                <a:lnTo>
                  <a:pt x="113792" y="270256"/>
                </a:lnTo>
                <a:close/>
              </a:path>
            </a:pathLst>
          </a:custGeom>
          <a:solidFill>
            <a:schemeClr val="accent1"/>
          </a:solidFill>
          <a:ln w="93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4DA7FA-B949-1435-A16D-3E0EA95A7ABA}"/>
              </a:ext>
            </a:extLst>
          </p:cNvPr>
          <p:cNvSpPr txBox="1"/>
          <p:nvPr/>
        </p:nvSpPr>
        <p:spPr>
          <a:xfrm>
            <a:off x="3062352" y="4517192"/>
            <a:ext cx="527876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6600" b="1" dirty="0">
                <a:latin typeface="Averia Libre" panose="02000603000000000004" pitchFamily="2" charset="0"/>
                <a:cs typeface="Space Grotesk" pitchFamily="2" charset="77"/>
              </a:rPr>
              <a:t>What is a SQL database?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5FDE0-BB7D-8876-F861-0FE035080E7B}"/>
              </a:ext>
            </a:extLst>
          </p:cNvPr>
          <p:cNvSpPr txBox="1"/>
          <p:nvPr/>
        </p:nvSpPr>
        <p:spPr>
          <a:xfrm>
            <a:off x="9396245" y="4517192"/>
            <a:ext cx="1242018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6600" b="1" dirty="0">
                <a:latin typeface="Averia Libre" panose="02000603000000000004" pitchFamily="2" charset="0"/>
                <a:cs typeface="Space Grotesk" pitchFamily="2" charset="77"/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0E0635-E3F0-CECD-49C8-273FF8482C17}"/>
              </a:ext>
            </a:extLst>
          </p:cNvPr>
          <p:cNvSpPr txBox="1"/>
          <p:nvPr/>
        </p:nvSpPr>
        <p:spPr>
          <a:xfrm>
            <a:off x="3062352" y="7118534"/>
            <a:ext cx="5278760" cy="3139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6600" b="1" dirty="0">
                <a:latin typeface="Averia Libre" panose="02000603000000000004" pitchFamily="2" charset="0"/>
                <a:cs typeface="Space Grotesk" pitchFamily="2" charset="77"/>
              </a:rPr>
              <a:t>What is a NoSQL database?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1AA6A-7A71-77CE-369F-5AF396372992}"/>
              </a:ext>
            </a:extLst>
          </p:cNvPr>
          <p:cNvSpPr txBox="1"/>
          <p:nvPr/>
        </p:nvSpPr>
        <p:spPr>
          <a:xfrm>
            <a:off x="9396245" y="7118534"/>
            <a:ext cx="1242018" cy="1107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6600" b="1" dirty="0">
                <a:latin typeface="Averia Libre" panose="02000603000000000004" pitchFamily="2" charset="0"/>
                <a:cs typeface="Space Grotesk" pitchFamily="2" charset="7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1EFBF-89A8-F310-17F8-55F6FF07A6ED}"/>
              </a:ext>
            </a:extLst>
          </p:cNvPr>
          <p:cNvSpPr txBox="1"/>
          <p:nvPr/>
        </p:nvSpPr>
        <p:spPr>
          <a:xfrm>
            <a:off x="12188825" y="4578172"/>
            <a:ext cx="527876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6600" b="1" dirty="0">
                <a:latin typeface="Averia Libre" panose="02000603000000000004" pitchFamily="2" charset="0"/>
                <a:cs typeface="Space Grotesk" pitchFamily="2" charset="77"/>
              </a:rPr>
              <a:t>How SQL 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48AD1-296F-E784-6A62-9CB0A4E121F7}"/>
              </a:ext>
            </a:extLst>
          </p:cNvPr>
          <p:cNvSpPr txBox="1"/>
          <p:nvPr/>
        </p:nvSpPr>
        <p:spPr>
          <a:xfrm>
            <a:off x="18522718" y="4578172"/>
            <a:ext cx="1242018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6600" b="1" dirty="0">
                <a:latin typeface="Averia Libre" panose="02000603000000000004" pitchFamily="2" charset="0"/>
                <a:cs typeface="Space Grotesk" pitchFamily="2" charset="77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EF701B-BCBE-CE30-7521-79D016F6AA3C}"/>
              </a:ext>
            </a:extLst>
          </p:cNvPr>
          <p:cNvSpPr txBox="1"/>
          <p:nvPr/>
        </p:nvSpPr>
        <p:spPr>
          <a:xfrm>
            <a:off x="12188825" y="7028178"/>
            <a:ext cx="527876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6600" b="1" dirty="0">
                <a:latin typeface="Averia Libre" panose="02000603000000000004" pitchFamily="2" charset="0"/>
                <a:cs typeface="Space Grotesk" pitchFamily="2" charset="77"/>
              </a:rPr>
              <a:t>How NoSQL 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208F75-35ED-F142-D67E-38B0E82A3B34}"/>
              </a:ext>
            </a:extLst>
          </p:cNvPr>
          <p:cNvSpPr txBox="1"/>
          <p:nvPr/>
        </p:nvSpPr>
        <p:spPr>
          <a:xfrm>
            <a:off x="18522718" y="7028178"/>
            <a:ext cx="1242018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6600" b="1" dirty="0">
                <a:latin typeface="Averia Libre" panose="02000603000000000004" pitchFamily="2" charset="0"/>
                <a:cs typeface="Space Grotesk" pitchFamily="2" charset="77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7C243-DBB8-B213-F9E9-0575918E241B}"/>
              </a:ext>
            </a:extLst>
          </p:cNvPr>
          <p:cNvSpPr txBox="1"/>
          <p:nvPr/>
        </p:nvSpPr>
        <p:spPr>
          <a:xfrm>
            <a:off x="12188825" y="10092234"/>
            <a:ext cx="527876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6600" b="1" dirty="0">
                <a:latin typeface="Averia Libre" panose="02000603000000000004" pitchFamily="2" charset="0"/>
                <a:cs typeface="Space Grotesk" pitchFamily="2" charset="77"/>
              </a:rPr>
              <a:t>When to use SQL vs NoSQL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9CA75-BFF3-D29E-2611-FF849C7AC554}"/>
              </a:ext>
            </a:extLst>
          </p:cNvPr>
          <p:cNvSpPr txBox="1"/>
          <p:nvPr/>
        </p:nvSpPr>
        <p:spPr>
          <a:xfrm>
            <a:off x="18522718" y="10092234"/>
            <a:ext cx="1242018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6600" b="1" dirty="0">
                <a:latin typeface="Averia Libre" panose="02000603000000000004" pitchFamily="2" charset="0"/>
                <a:cs typeface="Space Grotesk" pitchFamily="2" charset="77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F1296-DF64-2AFB-4984-2114F6B131AC}"/>
              </a:ext>
            </a:extLst>
          </p:cNvPr>
          <p:cNvSpPr txBox="1"/>
          <p:nvPr/>
        </p:nvSpPr>
        <p:spPr>
          <a:xfrm>
            <a:off x="1520904" y="1277612"/>
            <a:ext cx="21335842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Averia Libre" panose="02000603000000000004" pitchFamily="2" charset="0"/>
                <a:ea typeface="Arimo" panose="020B0604020202020204" pitchFamily="34" charset="0"/>
                <a:cs typeface="Arimo" panose="020B0604020202020204" pitchFamily="34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65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close up of a keyboard&#10;&#10;Description automatically generated">
            <a:extLst>
              <a:ext uri="{FF2B5EF4-FFF2-40B4-BE49-F238E27FC236}">
                <a16:creationId xmlns:a16="http://schemas.microsoft.com/office/drawing/2014/main" id="{3397C7F1-BCD5-EDEB-050D-BC52494E6F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22459" cy="13723201"/>
          </a:xfrm>
        </p:spPr>
      </p:pic>
      <p:grpSp>
        <p:nvGrpSpPr>
          <p:cNvPr id="8" name="Graphic 46">
            <a:extLst>
              <a:ext uri="{FF2B5EF4-FFF2-40B4-BE49-F238E27FC236}">
                <a16:creationId xmlns:a16="http://schemas.microsoft.com/office/drawing/2014/main" id="{FE3F9581-3728-6A70-C0DE-1FD8EFE0B96D}"/>
              </a:ext>
            </a:extLst>
          </p:cNvPr>
          <p:cNvGrpSpPr/>
          <p:nvPr/>
        </p:nvGrpSpPr>
        <p:grpSpPr>
          <a:xfrm>
            <a:off x="9017737" y="7863153"/>
            <a:ext cx="2837772" cy="2502526"/>
            <a:chOff x="22048503" y="1781038"/>
            <a:chExt cx="1558857" cy="1374698"/>
          </a:xfrm>
          <a:solidFill>
            <a:schemeClr val="accent5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3C0FE7F-84E6-D2AE-E9CB-5B9E93788D37}"/>
                </a:ext>
              </a:extLst>
            </p:cNvPr>
            <p:cNvSpPr/>
            <p:nvPr/>
          </p:nvSpPr>
          <p:spPr>
            <a:xfrm>
              <a:off x="22048503" y="1781038"/>
              <a:ext cx="1558857" cy="413625"/>
            </a:xfrm>
            <a:custGeom>
              <a:avLst/>
              <a:gdLst>
                <a:gd name="connsiteX0" fmla="*/ 1494486 w 1558857"/>
                <a:gd name="connsiteY0" fmla="*/ 413626 h 413625"/>
                <a:gd name="connsiteX1" fmla="*/ 1452576 w 1558857"/>
                <a:gd name="connsiteY1" fmla="*/ 396481 h 413625"/>
                <a:gd name="connsiteX2" fmla="*/ 785826 w 1558857"/>
                <a:gd name="connsiteY2" fmla="*/ 127876 h 413625"/>
                <a:gd name="connsiteX3" fmla="*/ 106694 w 1558857"/>
                <a:gd name="connsiteY3" fmla="*/ 363143 h 413625"/>
                <a:gd name="connsiteX4" fmla="*/ 43829 w 1558857"/>
                <a:gd name="connsiteY4" fmla="*/ 374573 h 413625"/>
                <a:gd name="connsiteX5" fmla="*/ 966 w 1558857"/>
                <a:gd name="connsiteY5" fmla="*/ 325043 h 413625"/>
                <a:gd name="connsiteX6" fmla="*/ 20969 w 1558857"/>
                <a:gd name="connsiteY6" fmla="*/ 273608 h 413625"/>
                <a:gd name="connsiteX7" fmla="*/ 786779 w 1558857"/>
                <a:gd name="connsiteY7" fmla="*/ 241 h 413625"/>
                <a:gd name="connsiteX8" fmla="*/ 1539254 w 1558857"/>
                <a:gd name="connsiteY8" fmla="*/ 307898 h 413625"/>
                <a:gd name="connsiteX9" fmla="*/ 1557351 w 1558857"/>
                <a:gd name="connsiteY9" fmla="*/ 362191 h 413625"/>
                <a:gd name="connsiteX10" fmla="*/ 1511631 w 1558857"/>
                <a:gd name="connsiteY10" fmla="*/ 410768 h 413625"/>
                <a:gd name="connsiteX11" fmla="*/ 1494486 w 1558857"/>
                <a:gd name="connsiteY11" fmla="*/ 413626 h 413625"/>
                <a:gd name="connsiteX12" fmla="*/ 759156 w 1558857"/>
                <a:gd name="connsiteY12" fmla="*/ 99301 h 413625"/>
                <a:gd name="connsiteX13" fmla="*/ 786779 w 1558857"/>
                <a:gd name="connsiteY13" fmla="*/ 99301 h 413625"/>
                <a:gd name="connsiteX14" fmla="*/ 1472579 w 1558857"/>
                <a:gd name="connsiteY14" fmla="*/ 375526 h 413625"/>
                <a:gd name="connsiteX15" fmla="*/ 1504011 w 1558857"/>
                <a:gd name="connsiteY15" fmla="*/ 383146 h 413625"/>
                <a:gd name="connsiteX16" fmla="*/ 1529729 w 1558857"/>
                <a:gd name="connsiteY16" fmla="*/ 356476 h 413625"/>
                <a:gd name="connsiteX17" fmla="*/ 1520204 w 1558857"/>
                <a:gd name="connsiteY17" fmla="*/ 329806 h 413625"/>
                <a:gd name="connsiteX18" fmla="*/ 786779 w 1558857"/>
                <a:gd name="connsiteY18" fmla="*/ 28816 h 413625"/>
                <a:gd name="connsiteX19" fmla="*/ 39066 w 1558857"/>
                <a:gd name="connsiteY19" fmla="*/ 295516 h 413625"/>
                <a:gd name="connsiteX20" fmla="*/ 28589 w 1558857"/>
                <a:gd name="connsiteY20" fmla="*/ 319328 h 413625"/>
                <a:gd name="connsiteX21" fmla="*/ 53354 w 1558857"/>
                <a:gd name="connsiteY21" fmla="*/ 346951 h 413625"/>
                <a:gd name="connsiteX22" fmla="*/ 87644 w 1558857"/>
                <a:gd name="connsiteY22" fmla="*/ 340283 h 413625"/>
                <a:gd name="connsiteX23" fmla="*/ 87644 w 1558857"/>
                <a:gd name="connsiteY23" fmla="*/ 340283 h 413625"/>
                <a:gd name="connsiteX24" fmla="*/ 759156 w 1558857"/>
                <a:gd name="connsiteY24" fmla="*/ 99301 h 41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58857" h="413625">
                  <a:moveTo>
                    <a:pt x="1494486" y="413626"/>
                  </a:moveTo>
                  <a:cubicBezTo>
                    <a:pt x="1479246" y="413626"/>
                    <a:pt x="1464959" y="407911"/>
                    <a:pt x="1452576" y="396481"/>
                  </a:cubicBezTo>
                  <a:cubicBezTo>
                    <a:pt x="1271601" y="229793"/>
                    <a:pt x="1034429" y="134543"/>
                    <a:pt x="785826" y="127876"/>
                  </a:cubicBezTo>
                  <a:cubicBezTo>
                    <a:pt x="536271" y="122161"/>
                    <a:pt x="295289" y="205028"/>
                    <a:pt x="106694" y="363143"/>
                  </a:cubicBezTo>
                  <a:cubicBezTo>
                    <a:pt x="88596" y="378383"/>
                    <a:pt x="65736" y="382193"/>
                    <a:pt x="43829" y="374573"/>
                  </a:cubicBezTo>
                  <a:cubicBezTo>
                    <a:pt x="20969" y="366001"/>
                    <a:pt x="4776" y="346951"/>
                    <a:pt x="966" y="325043"/>
                  </a:cubicBezTo>
                  <a:cubicBezTo>
                    <a:pt x="-2844" y="305993"/>
                    <a:pt x="4776" y="287896"/>
                    <a:pt x="20969" y="273608"/>
                  </a:cubicBezTo>
                  <a:cubicBezTo>
                    <a:pt x="239091" y="90728"/>
                    <a:pt x="511506" y="-5474"/>
                    <a:pt x="786779" y="241"/>
                  </a:cubicBezTo>
                  <a:cubicBezTo>
                    <a:pt x="1063956" y="6908"/>
                    <a:pt x="1330656" y="115493"/>
                    <a:pt x="1539254" y="307898"/>
                  </a:cubicBezTo>
                  <a:cubicBezTo>
                    <a:pt x="1555446" y="323138"/>
                    <a:pt x="1562114" y="342188"/>
                    <a:pt x="1557351" y="362191"/>
                  </a:cubicBezTo>
                  <a:cubicBezTo>
                    <a:pt x="1552589" y="384098"/>
                    <a:pt x="1534491" y="403148"/>
                    <a:pt x="1511631" y="410768"/>
                  </a:cubicBezTo>
                  <a:cubicBezTo>
                    <a:pt x="1506869" y="412673"/>
                    <a:pt x="1500201" y="413626"/>
                    <a:pt x="1494486" y="413626"/>
                  </a:cubicBezTo>
                  <a:close/>
                  <a:moveTo>
                    <a:pt x="759156" y="99301"/>
                  </a:moveTo>
                  <a:cubicBezTo>
                    <a:pt x="768681" y="99301"/>
                    <a:pt x="777254" y="99301"/>
                    <a:pt x="786779" y="99301"/>
                  </a:cubicBezTo>
                  <a:cubicBezTo>
                    <a:pt x="1043001" y="105968"/>
                    <a:pt x="1286841" y="204076"/>
                    <a:pt x="1472579" y="375526"/>
                  </a:cubicBezTo>
                  <a:cubicBezTo>
                    <a:pt x="1484009" y="386003"/>
                    <a:pt x="1496391" y="386003"/>
                    <a:pt x="1504011" y="383146"/>
                  </a:cubicBezTo>
                  <a:cubicBezTo>
                    <a:pt x="1516394" y="379336"/>
                    <a:pt x="1526871" y="367906"/>
                    <a:pt x="1529729" y="356476"/>
                  </a:cubicBezTo>
                  <a:cubicBezTo>
                    <a:pt x="1531634" y="346951"/>
                    <a:pt x="1528776" y="337426"/>
                    <a:pt x="1520204" y="329806"/>
                  </a:cubicBezTo>
                  <a:cubicBezTo>
                    <a:pt x="1317321" y="142163"/>
                    <a:pt x="1056336" y="35483"/>
                    <a:pt x="786779" y="28816"/>
                  </a:cubicBezTo>
                  <a:cubicBezTo>
                    <a:pt x="517221" y="23101"/>
                    <a:pt x="252426" y="117398"/>
                    <a:pt x="39066" y="295516"/>
                  </a:cubicBezTo>
                  <a:cubicBezTo>
                    <a:pt x="30494" y="302183"/>
                    <a:pt x="26684" y="310756"/>
                    <a:pt x="28589" y="319328"/>
                  </a:cubicBezTo>
                  <a:cubicBezTo>
                    <a:pt x="30494" y="330758"/>
                    <a:pt x="40971" y="342188"/>
                    <a:pt x="53354" y="346951"/>
                  </a:cubicBezTo>
                  <a:cubicBezTo>
                    <a:pt x="60021" y="349808"/>
                    <a:pt x="74309" y="351713"/>
                    <a:pt x="87644" y="340283"/>
                  </a:cubicBezTo>
                  <a:lnTo>
                    <a:pt x="87644" y="340283"/>
                  </a:lnTo>
                  <a:cubicBezTo>
                    <a:pt x="275286" y="185026"/>
                    <a:pt x="512459" y="99301"/>
                    <a:pt x="759156" y="99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C5CB3D-D15E-BC0A-AAE5-C5B2ED505C52}"/>
                </a:ext>
              </a:extLst>
            </p:cNvPr>
            <p:cNvSpPr/>
            <p:nvPr/>
          </p:nvSpPr>
          <p:spPr>
            <a:xfrm>
              <a:off x="22265046" y="2157473"/>
              <a:ext cx="1103649" cy="283887"/>
            </a:xfrm>
            <a:custGeom>
              <a:avLst/>
              <a:gdLst>
                <a:gd name="connsiteX0" fmla="*/ 1037913 w 1103649"/>
                <a:gd name="connsiteY0" fmla="*/ 283888 h 283887"/>
                <a:gd name="connsiteX1" fmla="*/ 996956 w 1103649"/>
                <a:gd name="connsiteY1" fmla="*/ 268648 h 283887"/>
                <a:gd name="connsiteX2" fmla="*/ 92081 w 1103649"/>
                <a:gd name="connsiteY2" fmla="*/ 263885 h 283887"/>
                <a:gd name="connsiteX3" fmla="*/ 92081 w 1103649"/>
                <a:gd name="connsiteY3" fmla="*/ 263885 h 283887"/>
                <a:gd name="connsiteX4" fmla="*/ 10165 w 1103649"/>
                <a:gd name="connsiteY4" fmla="*/ 243883 h 283887"/>
                <a:gd name="connsiteX5" fmla="*/ 29215 w 1103649"/>
                <a:gd name="connsiteY5" fmla="*/ 158158 h 283887"/>
                <a:gd name="connsiteX6" fmla="*/ 562616 w 1103649"/>
                <a:gd name="connsiteY6" fmla="*/ 43 h 283887"/>
                <a:gd name="connsiteX7" fmla="*/ 1082680 w 1103649"/>
                <a:gd name="connsiteY7" fmla="*/ 180065 h 283887"/>
                <a:gd name="connsiteX8" fmla="*/ 1102683 w 1103649"/>
                <a:gd name="connsiteY8" fmla="*/ 232453 h 283887"/>
                <a:gd name="connsiteX9" fmla="*/ 1058868 w 1103649"/>
                <a:gd name="connsiteY9" fmla="*/ 281030 h 283887"/>
                <a:gd name="connsiteX10" fmla="*/ 1037913 w 1103649"/>
                <a:gd name="connsiteY10" fmla="*/ 283888 h 283887"/>
                <a:gd name="connsiteX11" fmla="*/ 578808 w 1103649"/>
                <a:gd name="connsiteY11" fmla="*/ 93388 h 283887"/>
                <a:gd name="connsiteX12" fmla="*/ 1016005 w 1103649"/>
                <a:gd name="connsiteY12" fmla="*/ 245788 h 283887"/>
                <a:gd name="connsiteX13" fmla="*/ 1049343 w 1103649"/>
                <a:gd name="connsiteY13" fmla="*/ 252455 h 283887"/>
                <a:gd name="connsiteX14" fmla="*/ 1075061 w 1103649"/>
                <a:gd name="connsiteY14" fmla="*/ 224833 h 283887"/>
                <a:gd name="connsiteX15" fmla="*/ 1064583 w 1103649"/>
                <a:gd name="connsiteY15" fmla="*/ 200068 h 283887"/>
                <a:gd name="connsiteX16" fmla="*/ 562616 w 1103649"/>
                <a:gd name="connsiteY16" fmla="*/ 26713 h 283887"/>
                <a:gd name="connsiteX17" fmla="*/ 43503 w 1103649"/>
                <a:gd name="connsiteY17" fmla="*/ 180065 h 283887"/>
                <a:gd name="connsiteX18" fmla="*/ 33978 w 1103649"/>
                <a:gd name="connsiteY18" fmla="*/ 226738 h 283887"/>
                <a:gd name="connsiteX19" fmla="*/ 76840 w 1103649"/>
                <a:gd name="connsiteY19" fmla="*/ 238168 h 283887"/>
                <a:gd name="connsiteX20" fmla="*/ 578808 w 1103649"/>
                <a:gd name="connsiteY20" fmla="*/ 93388 h 28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03649" h="283887">
                  <a:moveTo>
                    <a:pt x="1037913" y="283888"/>
                  </a:moveTo>
                  <a:cubicBezTo>
                    <a:pt x="1023625" y="283888"/>
                    <a:pt x="1009338" y="278173"/>
                    <a:pt x="996956" y="268648"/>
                  </a:cubicBezTo>
                  <a:cubicBezTo>
                    <a:pt x="735018" y="43858"/>
                    <a:pt x="344493" y="108628"/>
                    <a:pt x="92081" y="263885"/>
                  </a:cubicBezTo>
                  <a:lnTo>
                    <a:pt x="92081" y="263885"/>
                  </a:lnTo>
                  <a:cubicBezTo>
                    <a:pt x="58743" y="283888"/>
                    <a:pt x="25405" y="268648"/>
                    <a:pt x="10165" y="243883"/>
                  </a:cubicBezTo>
                  <a:cubicBezTo>
                    <a:pt x="-6027" y="218165"/>
                    <a:pt x="-5074" y="179113"/>
                    <a:pt x="29215" y="158158"/>
                  </a:cubicBezTo>
                  <a:cubicBezTo>
                    <a:pt x="191140" y="58145"/>
                    <a:pt x="380688" y="2900"/>
                    <a:pt x="562616" y="43"/>
                  </a:cubicBezTo>
                  <a:cubicBezTo>
                    <a:pt x="763593" y="-1862"/>
                    <a:pt x="943616" y="60050"/>
                    <a:pt x="1082680" y="180065"/>
                  </a:cubicBezTo>
                  <a:cubicBezTo>
                    <a:pt x="1098873" y="194353"/>
                    <a:pt x="1106493" y="212450"/>
                    <a:pt x="1102683" y="232453"/>
                  </a:cubicBezTo>
                  <a:cubicBezTo>
                    <a:pt x="1098873" y="254360"/>
                    <a:pt x="1081728" y="273410"/>
                    <a:pt x="1058868" y="281030"/>
                  </a:cubicBezTo>
                  <a:cubicBezTo>
                    <a:pt x="1052201" y="282935"/>
                    <a:pt x="1044580" y="283888"/>
                    <a:pt x="1037913" y="283888"/>
                  </a:cubicBezTo>
                  <a:close/>
                  <a:moveTo>
                    <a:pt x="578808" y="93388"/>
                  </a:moveTo>
                  <a:cubicBezTo>
                    <a:pt x="735018" y="93388"/>
                    <a:pt x="889323" y="137203"/>
                    <a:pt x="1016005" y="245788"/>
                  </a:cubicBezTo>
                  <a:cubicBezTo>
                    <a:pt x="1028388" y="256265"/>
                    <a:pt x="1041723" y="255313"/>
                    <a:pt x="1049343" y="252455"/>
                  </a:cubicBezTo>
                  <a:cubicBezTo>
                    <a:pt x="1061726" y="247693"/>
                    <a:pt x="1072203" y="237215"/>
                    <a:pt x="1075061" y="224833"/>
                  </a:cubicBezTo>
                  <a:cubicBezTo>
                    <a:pt x="1076966" y="215308"/>
                    <a:pt x="1073155" y="206735"/>
                    <a:pt x="1064583" y="200068"/>
                  </a:cubicBezTo>
                  <a:cubicBezTo>
                    <a:pt x="930281" y="84815"/>
                    <a:pt x="756925" y="24808"/>
                    <a:pt x="562616" y="26713"/>
                  </a:cubicBezTo>
                  <a:cubicBezTo>
                    <a:pt x="385451" y="28618"/>
                    <a:pt x="200665" y="82910"/>
                    <a:pt x="43503" y="180065"/>
                  </a:cubicBezTo>
                  <a:cubicBezTo>
                    <a:pt x="24453" y="191495"/>
                    <a:pt x="25405" y="212450"/>
                    <a:pt x="33978" y="226738"/>
                  </a:cubicBezTo>
                  <a:cubicBezTo>
                    <a:pt x="41598" y="239120"/>
                    <a:pt x="57790" y="249598"/>
                    <a:pt x="76840" y="238168"/>
                  </a:cubicBezTo>
                  <a:cubicBezTo>
                    <a:pt x="216858" y="152443"/>
                    <a:pt x="398785" y="93388"/>
                    <a:pt x="578808" y="933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FB8784D-76C3-20EE-3561-5D19CE643FB9}"/>
                </a:ext>
              </a:extLst>
            </p:cNvPr>
            <p:cNvSpPr/>
            <p:nvPr/>
          </p:nvSpPr>
          <p:spPr>
            <a:xfrm>
              <a:off x="22469522" y="2514619"/>
              <a:ext cx="693430" cy="211539"/>
            </a:xfrm>
            <a:custGeom>
              <a:avLst/>
              <a:gdLst>
                <a:gd name="connsiteX0" fmla="*/ 632460 w 693430"/>
                <a:gd name="connsiteY0" fmla="*/ 211539 h 211539"/>
                <a:gd name="connsiteX1" fmla="*/ 590550 w 693430"/>
                <a:gd name="connsiteY1" fmla="*/ 189632 h 211539"/>
                <a:gd name="connsiteX2" fmla="*/ 483870 w 693430"/>
                <a:gd name="connsiteY2" fmla="*/ 141054 h 211539"/>
                <a:gd name="connsiteX3" fmla="*/ 476250 w 693430"/>
                <a:gd name="connsiteY3" fmla="*/ 139149 h 211539"/>
                <a:gd name="connsiteX4" fmla="*/ 348615 w 693430"/>
                <a:gd name="connsiteY4" fmla="*/ 123909 h 211539"/>
                <a:gd name="connsiteX5" fmla="*/ 92393 w 693430"/>
                <a:gd name="connsiteY5" fmla="*/ 194394 h 211539"/>
                <a:gd name="connsiteX6" fmla="*/ 92393 w 693430"/>
                <a:gd name="connsiteY6" fmla="*/ 194394 h 211539"/>
                <a:gd name="connsiteX7" fmla="*/ 33338 w 693430"/>
                <a:gd name="connsiteY7" fmla="*/ 195347 h 211539"/>
                <a:gd name="connsiteX8" fmla="*/ 0 w 693430"/>
                <a:gd name="connsiteY8" fmla="*/ 138197 h 211539"/>
                <a:gd name="connsiteX9" fmla="*/ 30480 w 693430"/>
                <a:gd name="connsiteY9" fmla="*/ 87714 h 211539"/>
                <a:gd name="connsiteX10" fmla="*/ 363855 w 693430"/>
                <a:gd name="connsiteY10" fmla="*/ 84 h 211539"/>
                <a:gd name="connsiteX11" fmla="*/ 539115 w 693430"/>
                <a:gd name="connsiteY11" fmla="*/ 27707 h 211539"/>
                <a:gd name="connsiteX12" fmla="*/ 679133 w 693430"/>
                <a:gd name="connsiteY12" fmla="*/ 103907 h 211539"/>
                <a:gd name="connsiteX13" fmla="*/ 688658 w 693430"/>
                <a:gd name="connsiteY13" fmla="*/ 167724 h 211539"/>
                <a:gd name="connsiteX14" fmla="*/ 639128 w 693430"/>
                <a:gd name="connsiteY14" fmla="*/ 210587 h 211539"/>
                <a:gd name="connsiteX15" fmla="*/ 632460 w 693430"/>
                <a:gd name="connsiteY15" fmla="*/ 211539 h 211539"/>
                <a:gd name="connsiteX16" fmla="*/ 352425 w 693430"/>
                <a:gd name="connsiteY16" fmla="*/ 95334 h 211539"/>
                <a:gd name="connsiteX17" fmla="*/ 483870 w 693430"/>
                <a:gd name="connsiteY17" fmla="*/ 111527 h 211539"/>
                <a:gd name="connsiteX18" fmla="*/ 491490 w 693430"/>
                <a:gd name="connsiteY18" fmla="*/ 113432 h 211539"/>
                <a:gd name="connsiteX19" fmla="*/ 613410 w 693430"/>
                <a:gd name="connsiteY19" fmla="*/ 171534 h 211539"/>
                <a:gd name="connsiteX20" fmla="*/ 636270 w 693430"/>
                <a:gd name="connsiteY20" fmla="*/ 182012 h 211539"/>
                <a:gd name="connsiteX21" fmla="*/ 663893 w 693430"/>
                <a:gd name="connsiteY21" fmla="*/ 157247 h 211539"/>
                <a:gd name="connsiteX22" fmla="*/ 658178 w 693430"/>
                <a:gd name="connsiteY22" fmla="*/ 122004 h 211539"/>
                <a:gd name="connsiteX23" fmla="*/ 531495 w 693430"/>
                <a:gd name="connsiteY23" fmla="*/ 55329 h 211539"/>
                <a:gd name="connsiteX24" fmla="*/ 363855 w 693430"/>
                <a:gd name="connsiteY24" fmla="*/ 28659 h 211539"/>
                <a:gd name="connsiteX25" fmla="*/ 44768 w 693430"/>
                <a:gd name="connsiteY25" fmla="*/ 112479 h 211539"/>
                <a:gd name="connsiteX26" fmla="*/ 28575 w 693430"/>
                <a:gd name="connsiteY26" fmla="*/ 138197 h 211539"/>
                <a:gd name="connsiteX27" fmla="*/ 47625 w 693430"/>
                <a:gd name="connsiteY27" fmla="*/ 170582 h 211539"/>
                <a:gd name="connsiteX28" fmla="*/ 78105 w 693430"/>
                <a:gd name="connsiteY28" fmla="*/ 169629 h 211539"/>
                <a:gd name="connsiteX29" fmla="*/ 78105 w 693430"/>
                <a:gd name="connsiteY29" fmla="*/ 169629 h 211539"/>
                <a:gd name="connsiteX30" fmla="*/ 347662 w 693430"/>
                <a:gd name="connsiteY30" fmla="*/ 95334 h 211539"/>
                <a:gd name="connsiteX31" fmla="*/ 352425 w 693430"/>
                <a:gd name="connsiteY31" fmla="*/ 95334 h 21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3430" h="211539">
                  <a:moveTo>
                    <a:pt x="632460" y="211539"/>
                  </a:moveTo>
                  <a:cubicBezTo>
                    <a:pt x="616268" y="211539"/>
                    <a:pt x="601980" y="203919"/>
                    <a:pt x="590550" y="189632"/>
                  </a:cubicBezTo>
                  <a:cubicBezTo>
                    <a:pt x="568643" y="162009"/>
                    <a:pt x="521970" y="150579"/>
                    <a:pt x="483870" y="141054"/>
                  </a:cubicBezTo>
                  <a:lnTo>
                    <a:pt x="476250" y="139149"/>
                  </a:lnTo>
                  <a:cubicBezTo>
                    <a:pt x="436245" y="128672"/>
                    <a:pt x="392430" y="123909"/>
                    <a:pt x="348615" y="123909"/>
                  </a:cubicBezTo>
                  <a:cubicBezTo>
                    <a:pt x="259080" y="124862"/>
                    <a:pt x="173355" y="148674"/>
                    <a:pt x="92393" y="194394"/>
                  </a:cubicBezTo>
                  <a:lnTo>
                    <a:pt x="92393" y="194394"/>
                  </a:lnTo>
                  <a:cubicBezTo>
                    <a:pt x="73343" y="205824"/>
                    <a:pt x="51435" y="205824"/>
                    <a:pt x="33338" y="195347"/>
                  </a:cubicBezTo>
                  <a:cubicBezTo>
                    <a:pt x="13335" y="183917"/>
                    <a:pt x="0" y="161057"/>
                    <a:pt x="0" y="138197"/>
                  </a:cubicBezTo>
                  <a:cubicBezTo>
                    <a:pt x="0" y="117242"/>
                    <a:pt x="11430" y="99144"/>
                    <a:pt x="30480" y="87714"/>
                  </a:cubicBezTo>
                  <a:cubicBezTo>
                    <a:pt x="133350" y="28659"/>
                    <a:pt x="248603" y="-1821"/>
                    <a:pt x="363855" y="84"/>
                  </a:cubicBezTo>
                  <a:cubicBezTo>
                    <a:pt x="424815" y="1037"/>
                    <a:pt x="483870" y="10562"/>
                    <a:pt x="539115" y="27707"/>
                  </a:cubicBezTo>
                  <a:cubicBezTo>
                    <a:pt x="583883" y="41994"/>
                    <a:pt x="644843" y="61044"/>
                    <a:pt x="679133" y="103907"/>
                  </a:cubicBezTo>
                  <a:cubicBezTo>
                    <a:pt x="694373" y="122004"/>
                    <a:pt x="697230" y="145817"/>
                    <a:pt x="688658" y="167724"/>
                  </a:cubicBezTo>
                  <a:cubicBezTo>
                    <a:pt x="680085" y="190584"/>
                    <a:pt x="660083" y="206777"/>
                    <a:pt x="639128" y="210587"/>
                  </a:cubicBezTo>
                  <a:cubicBezTo>
                    <a:pt x="638175" y="211539"/>
                    <a:pt x="635318" y="211539"/>
                    <a:pt x="632460" y="211539"/>
                  </a:cubicBezTo>
                  <a:close/>
                  <a:moveTo>
                    <a:pt x="352425" y="95334"/>
                  </a:moveTo>
                  <a:cubicBezTo>
                    <a:pt x="398145" y="95334"/>
                    <a:pt x="441960" y="101049"/>
                    <a:pt x="483870" y="111527"/>
                  </a:cubicBezTo>
                  <a:lnTo>
                    <a:pt x="491490" y="113432"/>
                  </a:lnTo>
                  <a:cubicBezTo>
                    <a:pt x="533400" y="123909"/>
                    <a:pt x="584835" y="137244"/>
                    <a:pt x="613410" y="171534"/>
                  </a:cubicBezTo>
                  <a:cubicBezTo>
                    <a:pt x="620078" y="180107"/>
                    <a:pt x="627698" y="183917"/>
                    <a:pt x="636270" y="182012"/>
                  </a:cubicBezTo>
                  <a:cubicBezTo>
                    <a:pt x="647700" y="180107"/>
                    <a:pt x="659130" y="170582"/>
                    <a:pt x="663893" y="157247"/>
                  </a:cubicBezTo>
                  <a:cubicBezTo>
                    <a:pt x="666750" y="149627"/>
                    <a:pt x="669608" y="135339"/>
                    <a:pt x="658178" y="122004"/>
                  </a:cubicBezTo>
                  <a:cubicBezTo>
                    <a:pt x="628650" y="85809"/>
                    <a:pt x="572453" y="67712"/>
                    <a:pt x="531495" y="55329"/>
                  </a:cubicBezTo>
                  <a:cubicBezTo>
                    <a:pt x="478155" y="39137"/>
                    <a:pt x="421958" y="29612"/>
                    <a:pt x="363855" y="28659"/>
                  </a:cubicBezTo>
                  <a:cubicBezTo>
                    <a:pt x="253365" y="26754"/>
                    <a:pt x="143827" y="55329"/>
                    <a:pt x="44768" y="112479"/>
                  </a:cubicBezTo>
                  <a:cubicBezTo>
                    <a:pt x="31432" y="120099"/>
                    <a:pt x="28575" y="130577"/>
                    <a:pt x="28575" y="138197"/>
                  </a:cubicBezTo>
                  <a:cubicBezTo>
                    <a:pt x="28575" y="150579"/>
                    <a:pt x="36195" y="163914"/>
                    <a:pt x="47625" y="170582"/>
                  </a:cubicBezTo>
                  <a:cubicBezTo>
                    <a:pt x="54293" y="174392"/>
                    <a:pt x="64770" y="177249"/>
                    <a:pt x="78105" y="169629"/>
                  </a:cubicBezTo>
                  <a:lnTo>
                    <a:pt x="78105" y="169629"/>
                  </a:lnTo>
                  <a:cubicBezTo>
                    <a:pt x="162877" y="121052"/>
                    <a:pt x="253365" y="96287"/>
                    <a:pt x="347662" y="95334"/>
                  </a:cubicBezTo>
                  <a:cubicBezTo>
                    <a:pt x="349568" y="95334"/>
                    <a:pt x="350520" y="95334"/>
                    <a:pt x="352425" y="9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2FE502F-5E8A-4A29-44B0-49AB20B9F5C2}"/>
                </a:ext>
              </a:extLst>
            </p:cNvPr>
            <p:cNvSpPr/>
            <p:nvPr/>
          </p:nvSpPr>
          <p:spPr>
            <a:xfrm>
              <a:off x="22650337" y="2842364"/>
              <a:ext cx="314643" cy="313372"/>
            </a:xfrm>
            <a:custGeom>
              <a:avLst/>
              <a:gdLst>
                <a:gd name="connsiteX0" fmla="*/ 157322 w 314643"/>
                <a:gd name="connsiteY0" fmla="*/ 313373 h 313372"/>
                <a:gd name="connsiteX1" fmla="*/ 159 w 314643"/>
                <a:gd name="connsiteY1" fmla="*/ 157163 h 313372"/>
                <a:gd name="connsiteX2" fmla="*/ 42069 w 314643"/>
                <a:gd name="connsiteY2" fmla="*/ 50482 h 313372"/>
                <a:gd name="connsiteX3" fmla="*/ 157322 w 314643"/>
                <a:gd name="connsiteY3" fmla="*/ 0 h 313372"/>
                <a:gd name="connsiteX4" fmla="*/ 314484 w 314643"/>
                <a:gd name="connsiteY4" fmla="*/ 156210 h 313372"/>
                <a:gd name="connsiteX5" fmla="*/ 272574 w 314643"/>
                <a:gd name="connsiteY5" fmla="*/ 262890 h 313372"/>
                <a:gd name="connsiteX6" fmla="*/ 157322 w 314643"/>
                <a:gd name="connsiteY6" fmla="*/ 313373 h 313372"/>
                <a:gd name="connsiteX7" fmla="*/ 157322 w 314643"/>
                <a:gd name="connsiteY7" fmla="*/ 27623 h 313372"/>
                <a:gd name="connsiteX8" fmla="*/ 63024 w 314643"/>
                <a:gd name="connsiteY8" fmla="*/ 69532 h 313372"/>
                <a:gd name="connsiteX9" fmla="*/ 28734 w 314643"/>
                <a:gd name="connsiteY9" fmla="*/ 155257 h 313372"/>
                <a:gd name="connsiteX10" fmla="*/ 157322 w 314643"/>
                <a:gd name="connsiteY10" fmla="*/ 284798 h 313372"/>
                <a:gd name="connsiteX11" fmla="*/ 251619 w 314643"/>
                <a:gd name="connsiteY11" fmla="*/ 242887 h 313372"/>
                <a:gd name="connsiteX12" fmla="*/ 285909 w 314643"/>
                <a:gd name="connsiteY12" fmla="*/ 157163 h 313372"/>
                <a:gd name="connsiteX13" fmla="*/ 157322 w 314643"/>
                <a:gd name="connsiteY13" fmla="*/ 27623 h 31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643" h="313372">
                  <a:moveTo>
                    <a:pt x="157322" y="313373"/>
                  </a:moveTo>
                  <a:cubicBezTo>
                    <a:pt x="73502" y="313373"/>
                    <a:pt x="3969" y="244793"/>
                    <a:pt x="159" y="157163"/>
                  </a:cubicBezTo>
                  <a:cubicBezTo>
                    <a:pt x="-1746" y="118110"/>
                    <a:pt x="13494" y="80010"/>
                    <a:pt x="42069" y="50482"/>
                  </a:cubicBezTo>
                  <a:cubicBezTo>
                    <a:pt x="72549" y="18098"/>
                    <a:pt x="114459" y="0"/>
                    <a:pt x="157322" y="0"/>
                  </a:cubicBezTo>
                  <a:cubicBezTo>
                    <a:pt x="241142" y="0"/>
                    <a:pt x="310674" y="68580"/>
                    <a:pt x="314484" y="156210"/>
                  </a:cubicBezTo>
                  <a:cubicBezTo>
                    <a:pt x="316389" y="195262"/>
                    <a:pt x="301149" y="233362"/>
                    <a:pt x="272574" y="262890"/>
                  </a:cubicBezTo>
                  <a:cubicBezTo>
                    <a:pt x="241142" y="295275"/>
                    <a:pt x="199232" y="313373"/>
                    <a:pt x="157322" y="313373"/>
                  </a:cubicBezTo>
                  <a:close/>
                  <a:moveTo>
                    <a:pt x="157322" y="27623"/>
                  </a:moveTo>
                  <a:cubicBezTo>
                    <a:pt x="123032" y="27623"/>
                    <a:pt x="87789" y="42863"/>
                    <a:pt x="63024" y="69532"/>
                  </a:cubicBezTo>
                  <a:cubicBezTo>
                    <a:pt x="39212" y="94298"/>
                    <a:pt x="27782" y="124777"/>
                    <a:pt x="28734" y="155257"/>
                  </a:cubicBezTo>
                  <a:cubicBezTo>
                    <a:pt x="31592" y="227648"/>
                    <a:pt x="88742" y="284798"/>
                    <a:pt x="157322" y="284798"/>
                  </a:cubicBezTo>
                  <a:cubicBezTo>
                    <a:pt x="191612" y="284798"/>
                    <a:pt x="226854" y="269557"/>
                    <a:pt x="251619" y="242887"/>
                  </a:cubicBezTo>
                  <a:cubicBezTo>
                    <a:pt x="275432" y="218123"/>
                    <a:pt x="286862" y="187643"/>
                    <a:pt x="285909" y="157163"/>
                  </a:cubicBezTo>
                  <a:cubicBezTo>
                    <a:pt x="283052" y="84773"/>
                    <a:pt x="225902" y="27623"/>
                    <a:pt x="157322" y="276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B6E4EFE-846D-B234-2D1D-8FC66D7908FF}"/>
              </a:ext>
            </a:extLst>
          </p:cNvPr>
          <p:cNvSpPr/>
          <p:nvPr/>
        </p:nvSpPr>
        <p:spPr>
          <a:xfrm>
            <a:off x="6972071" y="8685483"/>
            <a:ext cx="1872665" cy="2219455"/>
          </a:xfrm>
          <a:custGeom>
            <a:avLst/>
            <a:gdLst>
              <a:gd name="connsiteX0" fmla="*/ 936332 w 1872665"/>
              <a:gd name="connsiteY0" fmla="*/ 1038636 h 2219455"/>
              <a:gd name="connsiteX1" fmla="*/ 788946 w 1872665"/>
              <a:gd name="connsiteY1" fmla="*/ 1186021 h 2219455"/>
              <a:gd name="connsiteX2" fmla="*/ 884314 w 1872665"/>
              <a:gd name="connsiteY2" fmla="*/ 1324737 h 2219455"/>
              <a:gd name="connsiteX3" fmla="*/ 901653 w 1872665"/>
              <a:gd name="connsiteY3" fmla="*/ 1331673 h 2219455"/>
              <a:gd name="connsiteX4" fmla="*/ 901653 w 1872665"/>
              <a:gd name="connsiteY4" fmla="*/ 1716610 h 2219455"/>
              <a:gd name="connsiteX5" fmla="*/ 936332 w 1872665"/>
              <a:gd name="connsiteY5" fmla="*/ 1751289 h 2219455"/>
              <a:gd name="connsiteX6" fmla="*/ 971011 w 1872665"/>
              <a:gd name="connsiteY6" fmla="*/ 1716610 h 2219455"/>
              <a:gd name="connsiteX7" fmla="*/ 971011 w 1872665"/>
              <a:gd name="connsiteY7" fmla="*/ 1333408 h 2219455"/>
              <a:gd name="connsiteX8" fmla="*/ 988351 w 1872665"/>
              <a:gd name="connsiteY8" fmla="*/ 1326472 h 2219455"/>
              <a:gd name="connsiteX9" fmla="*/ 1083717 w 1872665"/>
              <a:gd name="connsiteY9" fmla="*/ 1186021 h 2219455"/>
              <a:gd name="connsiteX10" fmla="*/ 936332 w 1872665"/>
              <a:gd name="connsiteY10" fmla="*/ 1038636 h 2219455"/>
              <a:gd name="connsiteX11" fmla="*/ 936332 w 1872665"/>
              <a:gd name="connsiteY11" fmla="*/ 988351 h 2219455"/>
              <a:gd name="connsiteX12" fmla="*/ 1135735 w 1872665"/>
              <a:gd name="connsiteY12" fmla="*/ 1187756 h 2219455"/>
              <a:gd name="connsiteX13" fmla="*/ 1023030 w 1872665"/>
              <a:gd name="connsiteY13" fmla="*/ 1366352 h 2219455"/>
              <a:gd name="connsiteX14" fmla="*/ 1023030 w 1872665"/>
              <a:gd name="connsiteY14" fmla="*/ 1716610 h 2219455"/>
              <a:gd name="connsiteX15" fmla="*/ 936332 w 1872665"/>
              <a:gd name="connsiteY15" fmla="*/ 1803307 h 2219455"/>
              <a:gd name="connsiteX16" fmla="*/ 849635 w 1872665"/>
              <a:gd name="connsiteY16" fmla="*/ 1716610 h 2219455"/>
              <a:gd name="connsiteX17" fmla="*/ 849635 w 1872665"/>
              <a:gd name="connsiteY17" fmla="*/ 1366352 h 2219455"/>
              <a:gd name="connsiteX18" fmla="*/ 736927 w 1872665"/>
              <a:gd name="connsiteY18" fmla="*/ 1187756 h 2219455"/>
              <a:gd name="connsiteX19" fmla="*/ 936332 w 1872665"/>
              <a:gd name="connsiteY19" fmla="*/ 988351 h 2219455"/>
              <a:gd name="connsiteX20" fmla="*/ 234084 w 1872665"/>
              <a:gd name="connsiteY20" fmla="*/ 589543 h 2219455"/>
              <a:gd name="connsiteX21" fmla="*/ 52019 w 1872665"/>
              <a:gd name="connsiteY21" fmla="*/ 771608 h 2219455"/>
              <a:gd name="connsiteX22" fmla="*/ 52019 w 1872665"/>
              <a:gd name="connsiteY22" fmla="*/ 1985373 h 2219455"/>
              <a:gd name="connsiteX23" fmla="*/ 234084 w 1872665"/>
              <a:gd name="connsiteY23" fmla="*/ 2167437 h 2219455"/>
              <a:gd name="connsiteX24" fmla="*/ 1638583 w 1872665"/>
              <a:gd name="connsiteY24" fmla="*/ 2167437 h 2219455"/>
              <a:gd name="connsiteX25" fmla="*/ 1820647 w 1872665"/>
              <a:gd name="connsiteY25" fmla="*/ 1985373 h 2219455"/>
              <a:gd name="connsiteX26" fmla="*/ 1820647 w 1872665"/>
              <a:gd name="connsiteY26" fmla="*/ 771608 h 2219455"/>
              <a:gd name="connsiteX27" fmla="*/ 1638583 w 1872665"/>
              <a:gd name="connsiteY27" fmla="*/ 589543 h 2219455"/>
              <a:gd name="connsiteX28" fmla="*/ 528856 w 1872665"/>
              <a:gd name="connsiteY28" fmla="*/ 52018 h 2219455"/>
              <a:gd name="connsiteX29" fmla="*/ 346790 w 1872665"/>
              <a:gd name="connsiteY29" fmla="*/ 234084 h 2219455"/>
              <a:gd name="connsiteX30" fmla="*/ 346790 w 1872665"/>
              <a:gd name="connsiteY30" fmla="*/ 537524 h 2219455"/>
              <a:gd name="connsiteX31" fmla="*/ 1525875 w 1872665"/>
              <a:gd name="connsiteY31" fmla="*/ 537524 h 2219455"/>
              <a:gd name="connsiteX32" fmla="*/ 1525875 w 1872665"/>
              <a:gd name="connsiteY32" fmla="*/ 234084 h 2219455"/>
              <a:gd name="connsiteX33" fmla="*/ 1343812 w 1872665"/>
              <a:gd name="connsiteY33" fmla="*/ 52018 h 2219455"/>
              <a:gd name="connsiteX34" fmla="*/ 528856 w 1872665"/>
              <a:gd name="connsiteY34" fmla="*/ 0 h 2219455"/>
              <a:gd name="connsiteX35" fmla="*/ 1343812 w 1872665"/>
              <a:gd name="connsiteY35" fmla="*/ 0 h 2219455"/>
              <a:gd name="connsiteX36" fmla="*/ 1577894 w 1872665"/>
              <a:gd name="connsiteY36" fmla="*/ 234084 h 2219455"/>
              <a:gd name="connsiteX37" fmla="*/ 1577894 w 1872665"/>
              <a:gd name="connsiteY37" fmla="*/ 537524 h 2219455"/>
              <a:gd name="connsiteX38" fmla="*/ 1638583 w 1872665"/>
              <a:gd name="connsiteY38" fmla="*/ 537524 h 2219455"/>
              <a:gd name="connsiteX39" fmla="*/ 1872665 w 1872665"/>
              <a:gd name="connsiteY39" fmla="*/ 771608 h 2219455"/>
              <a:gd name="connsiteX40" fmla="*/ 1872665 w 1872665"/>
              <a:gd name="connsiteY40" fmla="*/ 1985373 h 2219455"/>
              <a:gd name="connsiteX41" fmla="*/ 1638583 w 1872665"/>
              <a:gd name="connsiteY41" fmla="*/ 2219455 h 2219455"/>
              <a:gd name="connsiteX42" fmla="*/ 234084 w 1872665"/>
              <a:gd name="connsiteY42" fmla="*/ 2219455 h 2219455"/>
              <a:gd name="connsiteX43" fmla="*/ 0 w 1872665"/>
              <a:gd name="connsiteY43" fmla="*/ 1985373 h 2219455"/>
              <a:gd name="connsiteX44" fmla="*/ 0 w 1872665"/>
              <a:gd name="connsiteY44" fmla="*/ 771608 h 2219455"/>
              <a:gd name="connsiteX45" fmla="*/ 234084 w 1872665"/>
              <a:gd name="connsiteY45" fmla="*/ 537524 h 2219455"/>
              <a:gd name="connsiteX46" fmla="*/ 294772 w 1872665"/>
              <a:gd name="connsiteY46" fmla="*/ 537524 h 2219455"/>
              <a:gd name="connsiteX47" fmla="*/ 294772 w 1872665"/>
              <a:gd name="connsiteY47" fmla="*/ 234084 h 2219455"/>
              <a:gd name="connsiteX48" fmla="*/ 528856 w 1872665"/>
              <a:gd name="connsiteY48" fmla="*/ 0 h 221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872665" h="2219455">
                <a:moveTo>
                  <a:pt x="936332" y="1038636"/>
                </a:moveTo>
                <a:cubicBezTo>
                  <a:pt x="854836" y="1038636"/>
                  <a:pt x="788946" y="1104526"/>
                  <a:pt x="788946" y="1186021"/>
                </a:cubicBezTo>
                <a:cubicBezTo>
                  <a:pt x="788946" y="1248443"/>
                  <a:pt x="827093" y="1303930"/>
                  <a:pt x="884314" y="1324737"/>
                </a:cubicBezTo>
                <a:lnTo>
                  <a:pt x="901653" y="1331673"/>
                </a:lnTo>
                <a:lnTo>
                  <a:pt x="901653" y="1716610"/>
                </a:lnTo>
                <a:cubicBezTo>
                  <a:pt x="901653" y="1735684"/>
                  <a:pt x="917258" y="1751289"/>
                  <a:pt x="936332" y="1751289"/>
                </a:cubicBezTo>
                <a:cubicBezTo>
                  <a:pt x="955405" y="1751289"/>
                  <a:pt x="971011" y="1735684"/>
                  <a:pt x="971011" y="1716610"/>
                </a:cubicBezTo>
                <a:lnTo>
                  <a:pt x="971011" y="1333408"/>
                </a:lnTo>
                <a:lnTo>
                  <a:pt x="988351" y="1326472"/>
                </a:lnTo>
                <a:cubicBezTo>
                  <a:pt x="1045570" y="1303930"/>
                  <a:pt x="1083717" y="1248443"/>
                  <a:pt x="1083717" y="1186021"/>
                </a:cubicBezTo>
                <a:cubicBezTo>
                  <a:pt x="1083717" y="1104526"/>
                  <a:pt x="1017827" y="1038636"/>
                  <a:pt x="936332" y="1038636"/>
                </a:cubicBezTo>
                <a:close/>
                <a:moveTo>
                  <a:pt x="936332" y="988351"/>
                </a:moveTo>
                <a:cubicBezTo>
                  <a:pt x="1045570" y="988351"/>
                  <a:pt x="1135735" y="1078516"/>
                  <a:pt x="1135735" y="1187756"/>
                </a:cubicBezTo>
                <a:cubicBezTo>
                  <a:pt x="1135735" y="1264050"/>
                  <a:pt x="1090653" y="1333408"/>
                  <a:pt x="1023030" y="1366352"/>
                </a:cubicBezTo>
                <a:lnTo>
                  <a:pt x="1023030" y="1716610"/>
                </a:lnTo>
                <a:cubicBezTo>
                  <a:pt x="1023030" y="1765160"/>
                  <a:pt x="984883" y="1803307"/>
                  <a:pt x="936332" y="1803307"/>
                </a:cubicBezTo>
                <a:cubicBezTo>
                  <a:pt x="887782" y="1803307"/>
                  <a:pt x="849635" y="1765160"/>
                  <a:pt x="849635" y="1716610"/>
                </a:cubicBezTo>
                <a:lnTo>
                  <a:pt x="849635" y="1366352"/>
                </a:lnTo>
                <a:cubicBezTo>
                  <a:pt x="782010" y="1333408"/>
                  <a:pt x="736927" y="1264050"/>
                  <a:pt x="736927" y="1187756"/>
                </a:cubicBezTo>
                <a:cubicBezTo>
                  <a:pt x="736927" y="1078516"/>
                  <a:pt x="827093" y="988351"/>
                  <a:pt x="936332" y="988351"/>
                </a:cubicBezTo>
                <a:close/>
                <a:moveTo>
                  <a:pt x="234084" y="589543"/>
                </a:moveTo>
                <a:cubicBezTo>
                  <a:pt x="133515" y="589543"/>
                  <a:pt x="52019" y="671039"/>
                  <a:pt x="52019" y="771608"/>
                </a:cubicBezTo>
                <a:lnTo>
                  <a:pt x="52019" y="1985373"/>
                </a:lnTo>
                <a:cubicBezTo>
                  <a:pt x="52019" y="2085942"/>
                  <a:pt x="133515" y="2167437"/>
                  <a:pt x="234084" y="2167437"/>
                </a:cubicBezTo>
                <a:lnTo>
                  <a:pt x="1638583" y="2167437"/>
                </a:lnTo>
                <a:cubicBezTo>
                  <a:pt x="1739152" y="2167437"/>
                  <a:pt x="1820647" y="2085942"/>
                  <a:pt x="1820647" y="1985373"/>
                </a:cubicBezTo>
                <a:lnTo>
                  <a:pt x="1820647" y="771608"/>
                </a:lnTo>
                <a:cubicBezTo>
                  <a:pt x="1820647" y="671039"/>
                  <a:pt x="1739152" y="589543"/>
                  <a:pt x="1638583" y="589543"/>
                </a:cubicBezTo>
                <a:close/>
                <a:moveTo>
                  <a:pt x="528856" y="52018"/>
                </a:moveTo>
                <a:cubicBezTo>
                  <a:pt x="428287" y="52018"/>
                  <a:pt x="346790" y="133515"/>
                  <a:pt x="346790" y="234084"/>
                </a:cubicBezTo>
                <a:lnTo>
                  <a:pt x="346790" y="537524"/>
                </a:lnTo>
                <a:lnTo>
                  <a:pt x="1525875" y="537524"/>
                </a:lnTo>
                <a:lnTo>
                  <a:pt x="1525875" y="234084"/>
                </a:lnTo>
                <a:cubicBezTo>
                  <a:pt x="1525875" y="133515"/>
                  <a:pt x="1444381" y="52018"/>
                  <a:pt x="1343812" y="52018"/>
                </a:cubicBezTo>
                <a:close/>
                <a:moveTo>
                  <a:pt x="528856" y="0"/>
                </a:moveTo>
                <a:lnTo>
                  <a:pt x="1343812" y="0"/>
                </a:lnTo>
                <a:cubicBezTo>
                  <a:pt x="1472124" y="0"/>
                  <a:pt x="1577894" y="105772"/>
                  <a:pt x="1577894" y="234084"/>
                </a:cubicBezTo>
                <a:lnTo>
                  <a:pt x="1577894" y="537524"/>
                </a:lnTo>
                <a:lnTo>
                  <a:pt x="1638583" y="537524"/>
                </a:lnTo>
                <a:cubicBezTo>
                  <a:pt x="1766895" y="537524"/>
                  <a:pt x="1872665" y="643296"/>
                  <a:pt x="1872665" y="771608"/>
                </a:cubicBezTo>
                <a:lnTo>
                  <a:pt x="1872665" y="1985373"/>
                </a:lnTo>
                <a:cubicBezTo>
                  <a:pt x="1872665" y="2113685"/>
                  <a:pt x="1766895" y="2219455"/>
                  <a:pt x="1638583" y="2219455"/>
                </a:cubicBezTo>
                <a:lnTo>
                  <a:pt x="234084" y="2219455"/>
                </a:lnTo>
                <a:cubicBezTo>
                  <a:pt x="105772" y="2219455"/>
                  <a:pt x="0" y="2113685"/>
                  <a:pt x="0" y="1985373"/>
                </a:cubicBezTo>
                <a:lnTo>
                  <a:pt x="0" y="771608"/>
                </a:lnTo>
                <a:cubicBezTo>
                  <a:pt x="0" y="643296"/>
                  <a:pt x="105772" y="537524"/>
                  <a:pt x="234084" y="537524"/>
                </a:cubicBezTo>
                <a:lnTo>
                  <a:pt x="294772" y="537524"/>
                </a:lnTo>
                <a:lnTo>
                  <a:pt x="294772" y="234084"/>
                </a:lnTo>
                <a:cubicBezTo>
                  <a:pt x="294772" y="105772"/>
                  <a:pt x="400543" y="0"/>
                  <a:pt x="528856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16" name="Graphic 48">
            <a:extLst>
              <a:ext uri="{FF2B5EF4-FFF2-40B4-BE49-F238E27FC236}">
                <a16:creationId xmlns:a16="http://schemas.microsoft.com/office/drawing/2014/main" id="{34A67E34-0947-2B54-048F-9AA543E14FD0}"/>
              </a:ext>
            </a:extLst>
          </p:cNvPr>
          <p:cNvSpPr/>
          <p:nvPr/>
        </p:nvSpPr>
        <p:spPr>
          <a:xfrm>
            <a:off x="10867504" y="4642777"/>
            <a:ext cx="1346078" cy="2559309"/>
          </a:xfrm>
          <a:custGeom>
            <a:avLst/>
            <a:gdLst>
              <a:gd name="connsiteX0" fmla="*/ 198315 w 739433"/>
              <a:gd name="connsiteY0" fmla="*/ 1405890 h 1405890"/>
              <a:gd name="connsiteX1" fmla="*/ 344691 w 739433"/>
              <a:gd name="connsiteY1" fmla="*/ 772478 h 1405890"/>
              <a:gd name="connsiteX2" fmla="*/ 0 w 739433"/>
              <a:gd name="connsiteY2" fmla="*/ 857250 h 1405890"/>
              <a:gd name="connsiteX3" fmla="*/ 0 w 739433"/>
              <a:gd name="connsiteY3" fmla="*/ 113348 h 1405890"/>
              <a:gd name="connsiteX4" fmla="*/ 429683 w 739433"/>
              <a:gd name="connsiteY4" fmla="*/ 0 h 1405890"/>
              <a:gd name="connsiteX5" fmla="*/ 305972 w 739433"/>
              <a:gd name="connsiteY5" fmla="*/ 556260 h 1405890"/>
              <a:gd name="connsiteX6" fmla="*/ 739433 w 739433"/>
              <a:gd name="connsiteY6" fmla="*/ 526733 h 1405890"/>
              <a:gd name="connsiteX7" fmla="*/ 198315 w 739433"/>
              <a:gd name="connsiteY7" fmla="*/ 1405890 h 1405890"/>
              <a:gd name="connsiteX8" fmla="*/ 382465 w 739433"/>
              <a:gd name="connsiteY8" fmla="*/ 733425 h 1405890"/>
              <a:gd name="connsiteX9" fmla="*/ 264421 w 739433"/>
              <a:gd name="connsiteY9" fmla="*/ 1243965 h 1405890"/>
              <a:gd name="connsiteX10" fmla="*/ 686549 w 739433"/>
              <a:gd name="connsiteY10" fmla="*/ 560070 h 1405890"/>
              <a:gd name="connsiteX11" fmla="*/ 270087 w 739433"/>
              <a:gd name="connsiteY11" fmla="*/ 587693 h 1405890"/>
              <a:gd name="connsiteX12" fmla="*/ 391909 w 739433"/>
              <a:gd name="connsiteY12" fmla="*/ 40005 h 1405890"/>
              <a:gd name="connsiteX13" fmla="*/ 28331 w 739433"/>
              <a:gd name="connsiteY13" fmla="*/ 135255 h 1405890"/>
              <a:gd name="connsiteX14" fmla="*/ 28331 w 739433"/>
              <a:gd name="connsiteY14" fmla="*/ 820103 h 1405890"/>
              <a:gd name="connsiteX15" fmla="*/ 382465 w 739433"/>
              <a:gd name="connsiteY15" fmla="*/ 733425 h 140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9433" h="1405890">
                <a:moveTo>
                  <a:pt x="198315" y="1405890"/>
                </a:moveTo>
                <a:lnTo>
                  <a:pt x="344691" y="772478"/>
                </a:lnTo>
                <a:lnTo>
                  <a:pt x="0" y="857250"/>
                </a:lnTo>
                <a:lnTo>
                  <a:pt x="0" y="113348"/>
                </a:lnTo>
                <a:lnTo>
                  <a:pt x="429683" y="0"/>
                </a:lnTo>
                <a:lnTo>
                  <a:pt x="305972" y="556260"/>
                </a:lnTo>
                <a:lnTo>
                  <a:pt x="739433" y="526733"/>
                </a:lnTo>
                <a:lnTo>
                  <a:pt x="198315" y="1405890"/>
                </a:lnTo>
                <a:close/>
                <a:moveTo>
                  <a:pt x="382465" y="733425"/>
                </a:moveTo>
                <a:lnTo>
                  <a:pt x="264421" y="1243965"/>
                </a:lnTo>
                <a:lnTo>
                  <a:pt x="686549" y="560070"/>
                </a:lnTo>
                <a:lnTo>
                  <a:pt x="270087" y="587693"/>
                </a:lnTo>
                <a:lnTo>
                  <a:pt x="391909" y="40005"/>
                </a:lnTo>
                <a:lnTo>
                  <a:pt x="28331" y="135255"/>
                </a:lnTo>
                <a:lnTo>
                  <a:pt x="28331" y="820103"/>
                </a:lnTo>
                <a:lnTo>
                  <a:pt x="382465" y="733425"/>
                </a:lnTo>
                <a:close/>
              </a:path>
            </a:pathLst>
          </a:custGeom>
          <a:solidFill>
            <a:schemeClr val="accent2"/>
          </a:solidFill>
          <a:ln w="94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3EBEB-2303-1127-4203-A89E3EC6AE3F}"/>
              </a:ext>
            </a:extLst>
          </p:cNvPr>
          <p:cNvSpPr txBox="1"/>
          <p:nvPr/>
        </p:nvSpPr>
        <p:spPr>
          <a:xfrm>
            <a:off x="14314900" y="1842010"/>
            <a:ext cx="8229600" cy="28007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8800" b="1" dirty="0">
                <a:latin typeface="Averia Libre" panose="02000603000000000004" pitchFamily="2" charset="0"/>
                <a:cs typeface="Space Grotesk" pitchFamily="2" charset="77"/>
              </a:rPr>
              <a:t>What is a SQL database?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7D9AC-CAE7-36FC-AC3C-52C108CCF890}"/>
              </a:ext>
            </a:extLst>
          </p:cNvPr>
          <p:cNvSpPr txBox="1"/>
          <p:nvPr/>
        </p:nvSpPr>
        <p:spPr>
          <a:xfrm>
            <a:off x="14314900" y="4851414"/>
            <a:ext cx="8229600" cy="7605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l"/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- SQL, which stands for “</a:t>
            </a:r>
            <a:r>
              <a:rPr lang="en-US" sz="3600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Structured Query Language</a:t>
            </a:r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,” is the programming language that’s been widely used in managing data in relational database management systems (RDBMS) since the </a:t>
            </a:r>
            <a:r>
              <a:rPr lang="en-US" sz="3600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1970s</a:t>
            </a:r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. In the early years, when storage was expensive, SQL databases focused on reducing data duplication.</a:t>
            </a:r>
          </a:p>
          <a:p>
            <a:pPr algn="l"/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-  SQL is still widely used for </a:t>
            </a:r>
            <a:r>
              <a:rPr lang="en-US" sz="3600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querying relational databases</a:t>
            </a:r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, where data is stored in rows and tables that are linked in various ways. </a:t>
            </a:r>
          </a:p>
        </p:txBody>
      </p:sp>
    </p:spTree>
    <p:extLst>
      <p:ext uri="{BB962C8B-B14F-4D97-AF65-F5344CB8AC3E}">
        <p14:creationId xmlns:p14="http://schemas.microsoft.com/office/powerpoint/2010/main" val="248324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 up of blue lights&#10;&#10;Description automatically generated">
            <a:extLst>
              <a:ext uri="{FF2B5EF4-FFF2-40B4-BE49-F238E27FC236}">
                <a16:creationId xmlns:a16="http://schemas.microsoft.com/office/drawing/2014/main" id="{E0BAF12D-CBF3-FAE1-5436-6A915F63DDB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6982" y="0"/>
            <a:ext cx="13800668" cy="13716000"/>
          </a:xfrm>
        </p:spPr>
      </p:pic>
      <p:grpSp>
        <p:nvGrpSpPr>
          <p:cNvPr id="12" name="Graphic 34">
            <a:extLst>
              <a:ext uri="{FF2B5EF4-FFF2-40B4-BE49-F238E27FC236}">
                <a16:creationId xmlns:a16="http://schemas.microsoft.com/office/drawing/2014/main" id="{3F57200A-6A80-B8DA-51C1-0E25155C55F9}"/>
              </a:ext>
            </a:extLst>
          </p:cNvPr>
          <p:cNvGrpSpPr/>
          <p:nvPr/>
        </p:nvGrpSpPr>
        <p:grpSpPr>
          <a:xfrm>
            <a:off x="13597551" y="3454383"/>
            <a:ext cx="3375421" cy="1595233"/>
            <a:chOff x="21002467" y="1128929"/>
            <a:chExt cx="1854200" cy="876300"/>
          </a:xfrm>
          <a:solidFill>
            <a:schemeClr val="accent1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B99899A-62F2-757B-7A6A-6349A87FCD74}"/>
                </a:ext>
              </a:extLst>
            </p:cNvPr>
            <p:cNvSpPr/>
            <p:nvPr/>
          </p:nvSpPr>
          <p:spPr>
            <a:xfrm>
              <a:off x="21002467" y="1128929"/>
              <a:ext cx="1854200" cy="876300"/>
            </a:xfrm>
            <a:custGeom>
              <a:avLst/>
              <a:gdLst>
                <a:gd name="connsiteX0" fmla="*/ 1728685 w 1854200"/>
                <a:gd name="connsiteY0" fmla="*/ 0 h 876300"/>
                <a:gd name="connsiteX1" fmla="*/ 125515 w 1854200"/>
                <a:gd name="connsiteY1" fmla="*/ 0 h 876300"/>
                <a:gd name="connsiteX2" fmla="*/ 0 w 1854200"/>
                <a:gd name="connsiteY2" fmla="*/ 125730 h 876300"/>
                <a:gd name="connsiteX3" fmla="*/ 0 w 1854200"/>
                <a:gd name="connsiteY3" fmla="*/ 750570 h 876300"/>
                <a:gd name="connsiteX4" fmla="*/ 125515 w 1854200"/>
                <a:gd name="connsiteY4" fmla="*/ 876300 h 876300"/>
                <a:gd name="connsiteX5" fmla="*/ 1728685 w 1854200"/>
                <a:gd name="connsiteY5" fmla="*/ 876300 h 876300"/>
                <a:gd name="connsiteX6" fmla="*/ 1854200 w 1854200"/>
                <a:gd name="connsiteY6" fmla="*/ 750570 h 876300"/>
                <a:gd name="connsiteX7" fmla="*/ 1854200 w 1854200"/>
                <a:gd name="connsiteY7" fmla="*/ 125730 h 876300"/>
                <a:gd name="connsiteX8" fmla="*/ 1728685 w 1854200"/>
                <a:gd name="connsiteY8" fmla="*/ 0 h 876300"/>
                <a:gd name="connsiteX9" fmla="*/ 1825674 w 1854200"/>
                <a:gd name="connsiteY9" fmla="*/ 750570 h 876300"/>
                <a:gd name="connsiteX10" fmla="*/ 1728685 w 1854200"/>
                <a:gd name="connsiteY10" fmla="*/ 847725 h 876300"/>
                <a:gd name="connsiteX11" fmla="*/ 125515 w 1854200"/>
                <a:gd name="connsiteY11" fmla="*/ 847725 h 876300"/>
                <a:gd name="connsiteX12" fmla="*/ 28526 w 1854200"/>
                <a:gd name="connsiteY12" fmla="*/ 750570 h 876300"/>
                <a:gd name="connsiteX13" fmla="*/ 28526 w 1854200"/>
                <a:gd name="connsiteY13" fmla="*/ 125730 h 876300"/>
                <a:gd name="connsiteX14" fmla="*/ 125515 w 1854200"/>
                <a:gd name="connsiteY14" fmla="*/ 28575 h 876300"/>
                <a:gd name="connsiteX15" fmla="*/ 1728685 w 1854200"/>
                <a:gd name="connsiteY15" fmla="*/ 28575 h 876300"/>
                <a:gd name="connsiteX16" fmla="*/ 1825674 w 1854200"/>
                <a:gd name="connsiteY16" fmla="*/ 125730 h 876300"/>
                <a:gd name="connsiteX17" fmla="*/ 1825674 w 1854200"/>
                <a:gd name="connsiteY17" fmla="*/ 75057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4200" h="876300">
                  <a:moveTo>
                    <a:pt x="1728685" y="0"/>
                  </a:moveTo>
                  <a:lnTo>
                    <a:pt x="125515" y="0"/>
                  </a:lnTo>
                  <a:cubicBezTo>
                    <a:pt x="56101" y="0"/>
                    <a:pt x="0" y="56198"/>
                    <a:pt x="0" y="125730"/>
                  </a:cubicBezTo>
                  <a:lnTo>
                    <a:pt x="0" y="750570"/>
                  </a:lnTo>
                  <a:cubicBezTo>
                    <a:pt x="0" y="820103"/>
                    <a:pt x="56101" y="876300"/>
                    <a:pt x="125515" y="876300"/>
                  </a:cubicBezTo>
                  <a:lnTo>
                    <a:pt x="1728685" y="876300"/>
                  </a:lnTo>
                  <a:cubicBezTo>
                    <a:pt x="1798099" y="876300"/>
                    <a:pt x="1854200" y="820103"/>
                    <a:pt x="1854200" y="750570"/>
                  </a:cubicBezTo>
                  <a:lnTo>
                    <a:pt x="1854200" y="125730"/>
                  </a:lnTo>
                  <a:cubicBezTo>
                    <a:pt x="1854200" y="56198"/>
                    <a:pt x="1798099" y="0"/>
                    <a:pt x="1728685" y="0"/>
                  </a:cubicBezTo>
                  <a:close/>
                  <a:moveTo>
                    <a:pt x="1825674" y="750570"/>
                  </a:moveTo>
                  <a:cubicBezTo>
                    <a:pt x="1825674" y="803910"/>
                    <a:pt x="1781934" y="847725"/>
                    <a:pt x="1728685" y="847725"/>
                  </a:cubicBezTo>
                  <a:lnTo>
                    <a:pt x="125515" y="847725"/>
                  </a:lnTo>
                  <a:cubicBezTo>
                    <a:pt x="72266" y="847725"/>
                    <a:pt x="28526" y="803910"/>
                    <a:pt x="28526" y="750570"/>
                  </a:cubicBezTo>
                  <a:lnTo>
                    <a:pt x="28526" y="125730"/>
                  </a:lnTo>
                  <a:cubicBezTo>
                    <a:pt x="28526" y="72390"/>
                    <a:pt x="72266" y="28575"/>
                    <a:pt x="125515" y="28575"/>
                  </a:cubicBezTo>
                  <a:lnTo>
                    <a:pt x="1728685" y="28575"/>
                  </a:lnTo>
                  <a:cubicBezTo>
                    <a:pt x="1781934" y="28575"/>
                    <a:pt x="1825674" y="72390"/>
                    <a:pt x="1825674" y="125730"/>
                  </a:cubicBezTo>
                  <a:lnTo>
                    <a:pt x="1825674" y="750570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48DC52E-C8B3-97A7-4642-1213606A34EF}"/>
                </a:ext>
              </a:extLst>
            </p:cNvPr>
            <p:cNvSpPr/>
            <p:nvPr/>
          </p:nvSpPr>
          <p:spPr>
            <a:xfrm>
              <a:off x="21188837" y="1633754"/>
              <a:ext cx="126465" cy="125729"/>
            </a:xfrm>
            <a:custGeom>
              <a:avLst/>
              <a:gdLst>
                <a:gd name="connsiteX0" fmla="*/ 125515 w 126465"/>
                <a:gd name="connsiteY0" fmla="*/ 50482 h 125729"/>
                <a:gd name="connsiteX1" fmla="*/ 113154 w 126465"/>
                <a:gd name="connsiteY1" fmla="*/ 16193 h 125729"/>
                <a:gd name="connsiteX2" fmla="*/ 77971 w 126465"/>
                <a:gd name="connsiteY2" fmla="*/ 952 h 125729"/>
                <a:gd name="connsiteX3" fmla="*/ 73217 w 126465"/>
                <a:gd name="connsiteY3" fmla="*/ 0 h 125729"/>
                <a:gd name="connsiteX4" fmla="*/ 58954 w 126465"/>
                <a:gd name="connsiteY4" fmla="*/ 0 h 125729"/>
                <a:gd name="connsiteX5" fmla="*/ 16165 w 126465"/>
                <a:gd name="connsiteY5" fmla="*/ 13335 h 125729"/>
                <a:gd name="connsiteX6" fmla="*/ 0 w 126465"/>
                <a:gd name="connsiteY6" fmla="*/ 58102 h 125729"/>
                <a:gd name="connsiteX7" fmla="*/ 0 w 126465"/>
                <a:gd name="connsiteY7" fmla="*/ 69532 h 125729"/>
                <a:gd name="connsiteX8" fmla="*/ 10460 w 126465"/>
                <a:gd name="connsiteY8" fmla="*/ 107633 h 125729"/>
                <a:gd name="connsiteX9" fmla="*/ 38986 w 126465"/>
                <a:gd name="connsiteY9" fmla="*/ 124777 h 125729"/>
                <a:gd name="connsiteX10" fmla="*/ 54200 w 126465"/>
                <a:gd name="connsiteY10" fmla="*/ 125730 h 125729"/>
                <a:gd name="connsiteX11" fmla="*/ 66561 w 126465"/>
                <a:gd name="connsiteY11" fmla="*/ 125730 h 125729"/>
                <a:gd name="connsiteX12" fmla="*/ 75119 w 126465"/>
                <a:gd name="connsiteY12" fmla="*/ 124777 h 125729"/>
                <a:gd name="connsiteX13" fmla="*/ 126466 w 126465"/>
                <a:gd name="connsiteY13" fmla="*/ 66675 h 125729"/>
                <a:gd name="connsiteX14" fmla="*/ 126466 w 126465"/>
                <a:gd name="connsiteY14" fmla="*/ 54293 h 125729"/>
                <a:gd name="connsiteX15" fmla="*/ 125515 w 126465"/>
                <a:gd name="connsiteY15" fmla="*/ 50482 h 125729"/>
                <a:gd name="connsiteX16" fmla="*/ 74168 w 126465"/>
                <a:gd name="connsiteY16" fmla="*/ 97155 h 125729"/>
                <a:gd name="connsiteX17" fmla="*/ 64659 w 126465"/>
                <a:gd name="connsiteY17" fmla="*/ 98107 h 125729"/>
                <a:gd name="connsiteX18" fmla="*/ 58003 w 126465"/>
                <a:gd name="connsiteY18" fmla="*/ 98107 h 125729"/>
                <a:gd name="connsiteX19" fmla="*/ 38986 w 126465"/>
                <a:gd name="connsiteY19" fmla="*/ 96202 h 125729"/>
                <a:gd name="connsiteX20" fmla="*/ 33281 w 126465"/>
                <a:gd name="connsiteY20" fmla="*/ 90488 h 125729"/>
                <a:gd name="connsiteX21" fmla="*/ 27575 w 126465"/>
                <a:gd name="connsiteY21" fmla="*/ 69532 h 125729"/>
                <a:gd name="connsiteX22" fmla="*/ 27575 w 126465"/>
                <a:gd name="connsiteY22" fmla="*/ 58102 h 125729"/>
                <a:gd name="connsiteX23" fmla="*/ 34231 w 126465"/>
                <a:gd name="connsiteY23" fmla="*/ 35243 h 125729"/>
                <a:gd name="connsiteX24" fmla="*/ 58003 w 126465"/>
                <a:gd name="connsiteY24" fmla="*/ 28575 h 125729"/>
                <a:gd name="connsiteX25" fmla="*/ 68463 w 126465"/>
                <a:gd name="connsiteY25" fmla="*/ 28575 h 125729"/>
                <a:gd name="connsiteX26" fmla="*/ 77971 w 126465"/>
                <a:gd name="connsiteY26" fmla="*/ 29527 h 125729"/>
                <a:gd name="connsiteX27" fmla="*/ 91284 w 126465"/>
                <a:gd name="connsiteY27" fmla="*/ 34290 h 125729"/>
                <a:gd name="connsiteX28" fmla="*/ 96038 w 126465"/>
                <a:gd name="connsiteY28" fmla="*/ 51435 h 125729"/>
                <a:gd name="connsiteX29" fmla="*/ 96989 w 126465"/>
                <a:gd name="connsiteY29" fmla="*/ 66675 h 125729"/>
                <a:gd name="connsiteX30" fmla="*/ 74168 w 126465"/>
                <a:gd name="connsiteY30" fmla="*/ 97155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6465" h="125729">
                  <a:moveTo>
                    <a:pt x="125515" y="50482"/>
                  </a:moveTo>
                  <a:cubicBezTo>
                    <a:pt x="125515" y="37148"/>
                    <a:pt x="120761" y="25718"/>
                    <a:pt x="113154" y="16193"/>
                  </a:cubicBezTo>
                  <a:cubicBezTo>
                    <a:pt x="107449" y="9525"/>
                    <a:pt x="96038" y="952"/>
                    <a:pt x="77971" y="952"/>
                  </a:cubicBezTo>
                  <a:cubicBezTo>
                    <a:pt x="77971" y="952"/>
                    <a:pt x="76070" y="952"/>
                    <a:pt x="73217" y="0"/>
                  </a:cubicBezTo>
                  <a:lnTo>
                    <a:pt x="58954" y="0"/>
                  </a:lnTo>
                  <a:cubicBezTo>
                    <a:pt x="40887" y="0"/>
                    <a:pt x="26624" y="4763"/>
                    <a:pt x="16165" y="13335"/>
                  </a:cubicBezTo>
                  <a:cubicBezTo>
                    <a:pt x="4754" y="22860"/>
                    <a:pt x="0" y="38100"/>
                    <a:pt x="0" y="58102"/>
                  </a:cubicBezTo>
                  <a:lnTo>
                    <a:pt x="0" y="69532"/>
                  </a:lnTo>
                  <a:cubicBezTo>
                    <a:pt x="0" y="84773"/>
                    <a:pt x="3803" y="97155"/>
                    <a:pt x="10460" y="107633"/>
                  </a:cubicBezTo>
                  <a:cubicBezTo>
                    <a:pt x="20919" y="121920"/>
                    <a:pt x="31379" y="124777"/>
                    <a:pt x="38986" y="124777"/>
                  </a:cubicBezTo>
                  <a:cubicBezTo>
                    <a:pt x="44691" y="124777"/>
                    <a:pt x="49445" y="124777"/>
                    <a:pt x="54200" y="125730"/>
                  </a:cubicBezTo>
                  <a:lnTo>
                    <a:pt x="66561" y="125730"/>
                  </a:lnTo>
                  <a:lnTo>
                    <a:pt x="75119" y="124777"/>
                  </a:lnTo>
                  <a:cubicBezTo>
                    <a:pt x="107449" y="124777"/>
                    <a:pt x="126466" y="102870"/>
                    <a:pt x="126466" y="66675"/>
                  </a:cubicBezTo>
                  <a:lnTo>
                    <a:pt x="126466" y="54293"/>
                  </a:lnTo>
                  <a:lnTo>
                    <a:pt x="125515" y="50482"/>
                  </a:lnTo>
                  <a:close/>
                  <a:moveTo>
                    <a:pt x="74168" y="97155"/>
                  </a:moveTo>
                  <a:lnTo>
                    <a:pt x="64659" y="98107"/>
                  </a:lnTo>
                  <a:lnTo>
                    <a:pt x="58003" y="98107"/>
                  </a:lnTo>
                  <a:cubicBezTo>
                    <a:pt x="52298" y="97155"/>
                    <a:pt x="45642" y="96202"/>
                    <a:pt x="38986" y="96202"/>
                  </a:cubicBezTo>
                  <a:cubicBezTo>
                    <a:pt x="38035" y="96202"/>
                    <a:pt x="36133" y="95250"/>
                    <a:pt x="33281" y="90488"/>
                  </a:cubicBezTo>
                  <a:cubicBezTo>
                    <a:pt x="29477" y="85725"/>
                    <a:pt x="27575" y="78105"/>
                    <a:pt x="27575" y="69532"/>
                  </a:cubicBezTo>
                  <a:lnTo>
                    <a:pt x="27575" y="58102"/>
                  </a:lnTo>
                  <a:cubicBezTo>
                    <a:pt x="27575" y="50482"/>
                    <a:pt x="28526" y="40005"/>
                    <a:pt x="34231" y="35243"/>
                  </a:cubicBezTo>
                  <a:cubicBezTo>
                    <a:pt x="38986" y="31432"/>
                    <a:pt x="47544" y="28575"/>
                    <a:pt x="58003" y="28575"/>
                  </a:cubicBezTo>
                  <a:lnTo>
                    <a:pt x="68463" y="28575"/>
                  </a:lnTo>
                  <a:cubicBezTo>
                    <a:pt x="72266" y="29527"/>
                    <a:pt x="75119" y="29527"/>
                    <a:pt x="77971" y="29527"/>
                  </a:cubicBezTo>
                  <a:cubicBezTo>
                    <a:pt x="86529" y="29527"/>
                    <a:pt x="89382" y="32385"/>
                    <a:pt x="91284" y="34290"/>
                  </a:cubicBezTo>
                  <a:cubicBezTo>
                    <a:pt x="95087" y="38100"/>
                    <a:pt x="96038" y="43815"/>
                    <a:pt x="96038" y="51435"/>
                  </a:cubicBezTo>
                  <a:lnTo>
                    <a:pt x="96989" y="66675"/>
                  </a:lnTo>
                  <a:cubicBezTo>
                    <a:pt x="97940" y="95250"/>
                    <a:pt x="85578" y="97155"/>
                    <a:pt x="74168" y="97155"/>
                  </a:cubicBez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59D05F4-D675-E1DF-4609-5F40FF210549}"/>
                </a:ext>
              </a:extLst>
            </p:cNvPr>
            <p:cNvSpPr/>
            <p:nvPr/>
          </p:nvSpPr>
          <p:spPr>
            <a:xfrm>
              <a:off x="21359994" y="1383246"/>
              <a:ext cx="307131" cy="377190"/>
            </a:xfrm>
            <a:custGeom>
              <a:avLst/>
              <a:gdLst>
                <a:gd name="connsiteX0" fmla="*/ 268146 w 307131"/>
                <a:gd name="connsiteY0" fmla="*/ 267653 h 377190"/>
                <a:gd name="connsiteX1" fmla="*/ 228209 w 307131"/>
                <a:gd name="connsiteY1" fmla="*/ 275272 h 377190"/>
                <a:gd name="connsiteX2" fmla="*/ 190174 w 307131"/>
                <a:gd name="connsiteY2" fmla="*/ 281940 h 377190"/>
                <a:gd name="connsiteX3" fmla="*/ 135024 w 307131"/>
                <a:gd name="connsiteY3" fmla="*/ 259080 h 377190"/>
                <a:gd name="connsiteX4" fmla="*/ 115056 w 307131"/>
                <a:gd name="connsiteY4" fmla="*/ 186690 h 377190"/>
                <a:gd name="connsiteX5" fmla="*/ 130269 w 307131"/>
                <a:gd name="connsiteY5" fmla="*/ 113347 h 377190"/>
                <a:gd name="connsiteX6" fmla="*/ 172108 w 307131"/>
                <a:gd name="connsiteY6" fmla="*/ 92393 h 377190"/>
                <a:gd name="connsiteX7" fmla="*/ 209192 w 307131"/>
                <a:gd name="connsiteY7" fmla="*/ 105727 h 377190"/>
                <a:gd name="connsiteX8" fmla="*/ 259588 w 307131"/>
                <a:gd name="connsiteY8" fmla="*/ 121920 h 377190"/>
                <a:gd name="connsiteX9" fmla="*/ 291918 w 307131"/>
                <a:gd name="connsiteY9" fmla="*/ 108585 h 377190"/>
                <a:gd name="connsiteX10" fmla="*/ 304279 w 307131"/>
                <a:gd name="connsiteY10" fmla="*/ 71438 h 377190"/>
                <a:gd name="connsiteX11" fmla="*/ 267195 w 307131"/>
                <a:gd name="connsiteY11" fmla="*/ 17145 h 377190"/>
                <a:gd name="connsiteX12" fmla="*/ 188273 w 307131"/>
                <a:gd name="connsiteY12" fmla="*/ 0 h 377190"/>
                <a:gd name="connsiteX13" fmla="*/ 112203 w 307131"/>
                <a:gd name="connsiteY13" fmla="*/ 10477 h 377190"/>
                <a:gd name="connsiteX14" fmla="*/ 13312 w 307131"/>
                <a:gd name="connsiteY14" fmla="*/ 104775 h 377190"/>
                <a:gd name="connsiteX15" fmla="*/ 0 w 307131"/>
                <a:gd name="connsiteY15" fmla="*/ 177165 h 377190"/>
                <a:gd name="connsiteX16" fmla="*/ 0 w 307131"/>
                <a:gd name="connsiteY16" fmla="*/ 195263 h 377190"/>
                <a:gd name="connsiteX17" fmla="*/ 96038 w 307131"/>
                <a:gd name="connsiteY17" fmla="*/ 362903 h 377190"/>
                <a:gd name="connsiteX18" fmla="*/ 160697 w 307131"/>
                <a:gd name="connsiteY18" fmla="*/ 377190 h 377190"/>
                <a:gd name="connsiteX19" fmla="*/ 175911 w 307131"/>
                <a:gd name="connsiteY19" fmla="*/ 377190 h 377190"/>
                <a:gd name="connsiteX20" fmla="*/ 259588 w 307131"/>
                <a:gd name="connsiteY20" fmla="*/ 358140 h 377190"/>
                <a:gd name="connsiteX21" fmla="*/ 307132 w 307131"/>
                <a:gd name="connsiteY21" fmla="*/ 310515 h 377190"/>
                <a:gd name="connsiteX22" fmla="*/ 307132 w 307131"/>
                <a:gd name="connsiteY22" fmla="*/ 304800 h 377190"/>
                <a:gd name="connsiteX23" fmla="*/ 268146 w 307131"/>
                <a:gd name="connsiteY23" fmla="*/ 267653 h 377190"/>
                <a:gd name="connsiteX24" fmla="*/ 278605 w 307131"/>
                <a:gd name="connsiteY24" fmla="*/ 309563 h 377190"/>
                <a:gd name="connsiteX25" fmla="*/ 248178 w 307131"/>
                <a:gd name="connsiteY25" fmla="*/ 331470 h 377190"/>
                <a:gd name="connsiteX26" fmla="*/ 176862 w 307131"/>
                <a:gd name="connsiteY26" fmla="*/ 347663 h 377190"/>
                <a:gd name="connsiteX27" fmla="*/ 161648 w 307131"/>
                <a:gd name="connsiteY27" fmla="*/ 347663 h 377190"/>
                <a:gd name="connsiteX28" fmla="*/ 108399 w 307131"/>
                <a:gd name="connsiteY28" fmla="*/ 335280 h 377190"/>
                <a:gd name="connsiteX29" fmla="*/ 29477 w 307131"/>
                <a:gd name="connsiteY29" fmla="*/ 194310 h 377190"/>
                <a:gd name="connsiteX30" fmla="*/ 29477 w 307131"/>
                <a:gd name="connsiteY30" fmla="*/ 176213 h 377190"/>
                <a:gd name="connsiteX31" fmla="*/ 40888 w 307131"/>
                <a:gd name="connsiteY31" fmla="*/ 114300 h 377190"/>
                <a:gd name="connsiteX32" fmla="*/ 122662 w 307131"/>
                <a:gd name="connsiteY32" fmla="*/ 36195 h 377190"/>
                <a:gd name="connsiteX33" fmla="*/ 190174 w 307131"/>
                <a:gd name="connsiteY33" fmla="*/ 27622 h 377190"/>
                <a:gd name="connsiteX34" fmla="*/ 255785 w 307131"/>
                <a:gd name="connsiteY34" fmla="*/ 41910 h 377190"/>
                <a:gd name="connsiteX35" fmla="*/ 277655 w 307131"/>
                <a:gd name="connsiteY35" fmla="*/ 70485 h 377190"/>
                <a:gd name="connsiteX36" fmla="*/ 272900 w 307131"/>
                <a:gd name="connsiteY36" fmla="*/ 87630 h 377190"/>
                <a:gd name="connsiteX37" fmla="*/ 260539 w 307131"/>
                <a:gd name="connsiteY37" fmla="*/ 92393 h 377190"/>
                <a:gd name="connsiteX38" fmla="*/ 222504 w 307131"/>
                <a:gd name="connsiteY38" fmla="*/ 79057 h 377190"/>
                <a:gd name="connsiteX39" fmla="*/ 173059 w 307131"/>
                <a:gd name="connsiteY39" fmla="*/ 62865 h 377190"/>
                <a:gd name="connsiteX40" fmla="*/ 106498 w 307131"/>
                <a:gd name="connsiteY40" fmla="*/ 97155 h 377190"/>
                <a:gd name="connsiteX41" fmla="*/ 87480 w 307131"/>
                <a:gd name="connsiteY41" fmla="*/ 185738 h 377190"/>
                <a:gd name="connsiteX42" fmla="*/ 114105 w 307131"/>
                <a:gd name="connsiteY42" fmla="*/ 277178 h 377190"/>
                <a:gd name="connsiteX43" fmla="*/ 191125 w 307131"/>
                <a:gd name="connsiteY43" fmla="*/ 310515 h 377190"/>
                <a:gd name="connsiteX44" fmla="*/ 237718 w 307131"/>
                <a:gd name="connsiteY44" fmla="*/ 302895 h 377190"/>
                <a:gd name="connsiteX45" fmla="*/ 269097 w 307131"/>
                <a:gd name="connsiteY45" fmla="*/ 296228 h 377190"/>
                <a:gd name="connsiteX46" fmla="*/ 278605 w 307131"/>
                <a:gd name="connsiteY46" fmla="*/ 304800 h 377190"/>
                <a:gd name="connsiteX47" fmla="*/ 278605 w 307131"/>
                <a:gd name="connsiteY47" fmla="*/ 309563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7131" h="377190">
                  <a:moveTo>
                    <a:pt x="268146" y="267653"/>
                  </a:moveTo>
                  <a:cubicBezTo>
                    <a:pt x="258637" y="267653"/>
                    <a:pt x="246276" y="270510"/>
                    <a:pt x="228209" y="275272"/>
                  </a:cubicBezTo>
                  <a:cubicBezTo>
                    <a:pt x="213946" y="280035"/>
                    <a:pt x="200634" y="281940"/>
                    <a:pt x="190174" y="281940"/>
                  </a:cubicBezTo>
                  <a:cubicBezTo>
                    <a:pt x="165452" y="281940"/>
                    <a:pt x="147385" y="274320"/>
                    <a:pt x="135024" y="259080"/>
                  </a:cubicBezTo>
                  <a:cubicBezTo>
                    <a:pt x="121712" y="242888"/>
                    <a:pt x="115056" y="219075"/>
                    <a:pt x="115056" y="186690"/>
                  </a:cubicBezTo>
                  <a:cubicBezTo>
                    <a:pt x="115056" y="153352"/>
                    <a:pt x="119810" y="128588"/>
                    <a:pt x="130269" y="113347"/>
                  </a:cubicBezTo>
                  <a:cubicBezTo>
                    <a:pt x="138827" y="99060"/>
                    <a:pt x="152139" y="92393"/>
                    <a:pt x="172108" y="92393"/>
                  </a:cubicBezTo>
                  <a:cubicBezTo>
                    <a:pt x="174960" y="92393"/>
                    <a:pt x="184469" y="93345"/>
                    <a:pt x="209192" y="105727"/>
                  </a:cubicBezTo>
                  <a:cubicBezTo>
                    <a:pt x="232013" y="116205"/>
                    <a:pt x="248178" y="121920"/>
                    <a:pt x="259588" y="121920"/>
                  </a:cubicBezTo>
                  <a:cubicBezTo>
                    <a:pt x="272900" y="121920"/>
                    <a:pt x="283360" y="117157"/>
                    <a:pt x="291918" y="108585"/>
                  </a:cubicBezTo>
                  <a:cubicBezTo>
                    <a:pt x="300475" y="100013"/>
                    <a:pt x="304279" y="87630"/>
                    <a:pt x="304279" y="71438"/>
                  </a:cubicBezTo>
                  <a:cubicBezTo>
                    <a:pt x="304279" y="56197"/>
                    <a:pt x="297623" y="34290"/>
                    <a:pt x="267195" y="17145"/>
                  </a:cubicBezTo>
                  <a:cubicBezTo>
                    <a:pt x="245325" y="5715"/>
                    <a:pt x="218701" y="0"/>
                    <a:pt x="188273" y="0"/>
                  </a:cubicBezTo>
                  <a:cubicBezTo>
                    <a:pt x="158796" y="0"/>
                    <a:pt x="133122" y="3810"/>
                    <a:pt x="112203" y="10477"/>
                  </a:cubicBezTo>
                  <a:cubicBezTo>
                    <a:pt x="64659" y="25717"/>
                    <a:pt x="31379" y="58102"/>
                    <a:pt x="13312" y="104775"/>
                  </a:cubicBezTo>
                  <a:cubicBezTo>
                    <a:pt x="4754" y="126682"/>
                    <a:pt x="0" y="151447"/>
                    <a:pt x="0" y="177165"/>
                  </a:cubicBezTo>
                  <a:lnTo>
                    <a:pt x="0" y="195263"/>
                  </a:lnTo>
                  <a:cubicBezTo>
                    <a:pt x="0" y="279083"/>
                    <a:pt x="32330" y="335280"/>
                    <a:pt x="96038" y="362903"/>
                  </a:cubicBezTo>
                  <a:cubicBezTo>
                    <a:pt x="117908" y="372428"/>
                    <a:pt x="139778" y="377190"/>
                    <a:pt x="160697" y="377190"/>
                  </a:cubicBezTo>
                  <a:lnTo>
                    <a:pt x="175911" y="377190"/>
                  </a:lnTo>
                  <a:cubicBezTo>
                    <a:pt x="203487" y="377190"/>
                    <a:pt x="232013" y="370522"/>
                    <a:pt x="259588" y="358140"/>
                  </a:cubicBezTo>
                  <a:cubicBezTo>
                    <a:pt x="279556" y="348615"/>
                    <a:pt x="307132" y="334328"/>
                    <a:pt x="307132" y="310515"/>
                  </a:cubicBezTo>
                  <a:lnTo>
                    <a:pt x="307132" y="304800"/>
                  </a:lnTo>
                  <a:cubicBezTo>
                    <a:pt x="307132" y="280988"/>
                    <a:pt x="291918" y="267653"/>
                    <a:pt x="268146" y="267653"/>
                  </a:cubicBezTo>
                  <a:close/>
                  <a:moveTo>
                    <a:pt x="278605" y="309563"/>
                  </a:moveTo>
                  <a:cubicBezTo>
                    <a:pt x="278605" y="309563"/>
                    <a:pt x="277655" y="318135"/>
                    <a:pt x="248178" y="331470"/>
                  </a:cubicBezTo>
                  <a:cubicBezTo>
                    <a:pt x="224406" y="341947"/>
                    <a:pt x="199683" y="347663"/>
                    <a:pt x="176862" y="347663"/>
                  </a:cubicBezTo>
                  <a:lnTo>
                    <a:pt x="161648" y="347663"/>
                  </a:lnTo>
                  <a:cubicBezTo>
                    <a:pt x="144533" y="347663"/>
                    <a:pt x="126466" y="343853"/>
                    <a:pt x="108399" y="335280"/>
                  </a:cubicBezTo>
                  <a:cubicBezTo>
                    <a:pt x="55151" y="312420"/>
                    <a:pt x="29477" y="266700"/>
                    <a:pt x="29477" y="194310"/>
                  </a:cubicBezTo>
                  <a:lnTo>
                    <a:pt x="29477" y="176213"/>
                  </a:lnTo>
                  <a:cubicBezTo>
                    <a:pt x="29477" y="154305"/>
                    <a:pt x="33281" y="133350"/>
                    <a:pt x="40888" y="114300"/>
                  </a:cubicBezTo>
                  <a:cubicBezTo>
                    <a:pt x="56101" y="75247"/>
                    <a:pt x="82726" y="49530"/>
                    <a:pt x="122662" y="36195"/>
                  </a:cubicBezTo>
                  <a:cubicBezTo>
                    <a:pt x="140729" y="30480"/>
                    <a:pt x="163550" y="27622"/>
                    <a:pt x="190174" y="27622"/>
                  </a:cubicBezTo>
                  <a:cubicBezTo>
                    <a:pt x="215848" y="27622"/>
                    <a:pt x="237718" y="32385"/>
                    <a:pt x="255785" y="41910"/>
                  </a:cubicBezTo>
                  <a:cubicBezTo>
                    <a:pt x="275753" y="52388"/>
                    <a:pt x="277655" y="62865"/>
                    <a:pt x="277655" y="70485"/>
                  </a:cubicBezTo>
                  <a:cubicBezTo>
                    <a:pt x="277655" y="76200"/>
                    <a:pt x="276704" y="83820"/>
                    <a:pt x="272900" y="87630"/>
                  </a:cubicBezTo>
                  <a:cubicBezTo>
                    <a:pt x="270048" y="90488"/>
                    <a:pt x="266244" y="92393"/>
                    <a:pt x="260539" y="92393"/>
                  </a:cubicBezTo>
                  <a:cubicBezTo>
                    <a:pt x="256735" y="92393"/>
                    <a:pt x="246276" y="90488"/>
                    <a:pt x="222504" y="79057"/>
                  </a:cubicBezTo>
                  <a:cubicBezTo>
                    <a:pt x="199683" y="68580"/>
                    <a:pt x="184469" y="62865"/>
                    <a:pt x="173059" y="62865"/>
                  </a:cubicBezTo>
                  <a:cubicBezTo>
                    <a:pt x="143582" y="62865"/>
                    <a:pt x="120761" y="74295"/>
                    <a:pt x="106498" y="97155"/>
                  </a:cubicBezTo>
                  <a:cubicBezTo>
                    <a:pt x="94136" y="118110"/>
                    <a:pt x="87480" y="146685"/>
                    <a:pt x="87480" y="185738"/>
                  </a:cubicBezTo>
                  <a:cubicBezTo>
                    <a:pt x="87480" y="224790"/>
                    <a:pt x="96989" y="255270"/>
                    <a:pt x="114105" y="277178"/>
                  </a:cubicBezTo>
                  <a:cubicBezTo>
                    <a:pt x="132171" y="299085"/>
                    <a:pt x="158796" y="310515"/>
                    <a:pt x="191125" y="310515"/>
                  </a:cubicBezTo>
                  <a:cubicBezTo>
                    <a:pt x="204437" y="310515"/>
                    <a:pt x="219651" y="307658"/>
                    <a:pt x="237718" y="302895"/>
                  </a:cubicBezTo>
                  <a:cubicBezTo>
                    <a:pt x="255785" y="297180"/>
                    <a:pt x="265293" y="296228"/>
                    <a:pt x="269097" y="296228"/>
                  </a:cubicBezTo>
                  <a:cubicBezTo>
                    <a:pt x="278605" y="296228"/>
                    <a:pt x="278605" y="299085"/>
                    <a:pt x="278605" y="304800"/>
                  </a:cubicBezTo>
                  <a:lnTo>
                    <a:pt x="278605" y="309563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9B2FAB0-55B4-F013-F0C2-63A628D52068}"/>
                </a:ext>
              </a:extLst>
            </p:cNvPr>
            <p:cNvSpPr/>
            <p:nvPr/>
          </p:nvSpPr>
          <p:spPr>
            <a:xfrm>
              <a:off x="21775525" y="1438491"/>
              <a:ext cx="180665" cy="264794"/>
            </a:xfrm>
            <a:custGeom>
              <a:avLst/>
              <a:gdLst>
                <a:gd name="connsiteX0" fmla="*/ 93185 w 180665"/>
                <a:gd name="connsiteY0" fmla="*/ 0 h 264794"/>
                <a:gd name="connsiteX1" fmla="*/ 82726 w 180665"/>
                <a:gd name="connsiteY1" fmla="*/ 0 h 264794"/>
                <a:gd name="connsiteX2" fmla="*/ 19968 w 180665"/>
                <a:gd name="connsiteY2" fmla="*/ 37148 h 264794"/>
                <a:gd name="connsiteX3" fmla="*/ 0 w 180665"/>
                <a:gd name="connsiteY3" fmla="*/ 130493 h 264794"/>
                <a:gd name="connsiteX4" fmla="*/ 21870 w 180665"/>
                <a:gd name="connsiteY4" fmla="*/ 225743 h 264794"/>
                <a:gd name="connsiteX5" fmla="*/ 89382 w 180665"/>
                <a:gd name="connsiteY5" fmla="*/ 264795 h 264794"/>
                <a:gd name="connsiteX6" fmla="*/ 96038 w 180665"/>
                <a:gd name="connsiteY6" fmla="*/ 264795 h 264794"/>
                <a:gd name="connsiteX7" fmla="*/ 157845 w 180665"/>
                <a:gd name="connsiteY7" fmla="*/ 232410 h 264794"/>
                <a:gd name="connsiteX8" fmla="*/ 179715 w 180665"/>
                <a:gd name="connsiteY8" fmla="*/ 160020 h 264794"/>
                <a:gd name="connsiteX9" fmla="*/ 180666 w 180665"/>
                <a:gd name="connsiteY9" fmla="*/ 152400 h 264794"/>
                <a:gd name="connsiteX10" fmla="*/ 180666 w 180665"/>
                <a:gd name="connsiteY10" fmla="*/ 120015 h 264794"/>
                <a:gd name="connsiteX11" fmla="*/ 157845 w 180665"/>
                <a:gd name="connsiteY11" fmla="*/ 35243 h 264794"/>
                <a:gd name="connsiteX12" fmla="*/ 93185 w 180665"/>
                <a:gd name="connsiteY12" fmla="*/ 0 h 264794"/>
                <a:gd name="connsiteX13" fmla="*/ 152139 w 180665"/>
                <a:gd name="connsiteY13" fmla="*/ 152400 h 264794"/>
                <a:gd name="connsiteX14" fmla="*/ 151189 w 180665"/>
                <a:gd name="connsiteY14" fmla="*/ 159068 h 264794"/>
                <a:gd name="connsiteX15" fmla="*/ 151189 w 180665"/>
                <a:gd name="connsiteY15" fmla="*/ 160020 h 264794"/>
                <a:gd name="connsiteX16" fmla="*/ 134073 w 180665"/>
                <a:gd name="connsiteY16" fmla="*/ 216218 h 264794"/>
                <a:gd name="connsiteX17" fmla="*/ 95087 w 180665"/>
                <a:gd name="connsiteY17" fmla="*/ 237173 h 264794"/>
                <a:gd name="connsiteX18" fmla="*/ 88431 w 180665"/>
                <a:gd name="connsiteY18" fmla="*/ 237173 h 264794"/>
                <a:gd name="connsiteX19" fmla="*/ 45642 w 180665"/>
                <a:gd name="connsiteY19" fmla="*/ 211455 h 264794"/>
                <a:gd name="connsiteX20" fmla="*/ 28526 w 180665"/>
                <a:gd name="connsiteY20" fmla="*/ 130493 h 264794"/>
                <a:gd name="connsiteX21" fmla="*/ 44691 w 180665"/>
                <a:gd name="connsiteY21" fmla="*/ 51435 h 264794"/>
                <a:gd name="connsiteX22" fmla="*/ 82726 w 180665"/>
                <a:gd name="connsiteY22" fmla="*/ 27623 h 264794"/>
                <a:gd name="connsiteX23" fmla="*/ 93185 w 180665"/>
                <a:gd name="connsiteY23" fmla="*/ 27623 h 264794"/>
                <a:gd name="connsiteX24" fmla="*/ 135024 w 180665"/>
                <a:gd name="connsiteY24" fmla="*/ 51435 h 264794"/>
                <a:gd name="connsiteX25" fmla="*/ 153090 w 180665"/>
                <a:gd name="connsiteY25" fmla="*/ 120015 h 264794"/>
                <a:gd name="connsiteX26" fmla="*/ 153090 w 180665"/>
                <a:gd name="connsiteY26" fmla="*/ 140970 h 264794"/>
                <a:gd name="connsiteX27" fmla="*/ 152139 w 180665"/>
                <a:gd name="connsiteY27" fmla="*/ 152400 h 26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0665" h="264794">
                  <a:moveTo>
                    <a:pt x="93185" y="0"/>
                  </a:moveTo>
                  <a:lnTo>
                    <a:pt x="82726" y="0"/>
                  </a:lnTo>
                  <a:cubicBezTo>
                    <a:pt x="56101" y="0"/>
                    <a:pt x="35182" y="13335"/>
                    <a:pt x="19968" y="37148"/>
                  </a:cubicBezTo>
                  <a:cubicBezTo>
                    <a:pt x="6656" y="60007"/>
                    <a:pt x="0" y="91440"/>
                    <a:pt x="0" y="130493"/>
                  </a:cubicBezTo>
                  <a:cubicBezTo>
                    <a:pt x="0" y="169545"/>
                    <a:pt x="7607" y="201930"/>
                    <a:pt x="21870" y="225743"/>
                  </a:cubicBezTo>
                  <a:cubicBezTo>
                    <a:pt x="37084" y="251460"/>
                    <a:pt x="60856" y="264795"/>
                    <a:pt x="89382" y="264795"/>
                  </a:cubicBezTo>
                  <a:lnTo>
                    <a:pt x="96038" y="264795"/>
                  </a:lnTo>
                  <a:cubicBezTo>
                    <a:pt x="121712" y="264795"/>
                    <a:pt x="142631" y="254318"/>
                    <a:pt x="157845" y="232410"/>
                  </a:cubicBezTo>
                  <a:cubicBezTo>
                    <a:pt x="172108" y="212408"/>
                    <a:pt x="179715" y="187643"/>
                    <a:pt x="179715" y="160020"/>
                  </a:cubicBezTo>
                  <a:lnTo>
                    <a:pt x="180666" y="152400"/>
                  </a:lnTo>
                  <a:lnTo>
                    <a:pt x="180666" y="120015"/>
                  </a:lnTo>
                  <a:cubicBezTo>
                    <a:pt x="180666" y="86677"/>
                    <a:pt x="173059" y="58102"/>
                    <a:pt x="157845" y="35243"/>
                  </a:cubicBezTo>
                  <a:cubicBezTo>
                    <a:pt x="142631" y="12382"/>
                    <a:pt x="120761" y="0"/>
                    <a:pt x="93185" y="0"/>
                  </a:cubicBezTo>
                  <a:close/>
                  <a:moveTo>
                    <a:pt x="152139" y="152400"/>
                  </a:moveTo>
                  <a:lnTo>
                    <a:pt x="151189" y="159068"/>
                  </a:lnTo>
                  <a:lnTo>
                    <a:pt x="151189" y="160020"/>
                  </a:lnTo>
                  <a:cubicBezTo>
                    <a:pt x="151189" y="181927"/>
                    <a:pt x="145483" y="200977"/>
                    <a:pt x="134073" y="216218"/>
                  </a:cubicBezTo>
                  <a:cubicBezTo>
                    <a:pt x="123613" y="230505"/>
                    <a:pt x="111252" y="237173"/>
                    <a:pt x="95087" y="237173"/>
                  </a:cubicBezTo>
                  <a:lnTo>
                    <a:pt x="88431" y="237173"/>
                  </a:lnTo>
                  <a:cubicBezTo>
                    <a:pt x="69414" y="237173"/>
                    <a:pt x="55151" y="229552"/>
                    <a:pt x="45642" y="211455"/>
                  </a:cubicBezTo>
                  <a:cubicBezTo>
                    <a:pt x="34231" y="192405"/>
                    <a:pt x="28526" y="164783"/>
                    <a:pt x="28526" y="130493"/>
                  </a:cubicBezTo>
                  <a:cubicBezTo>
                    <a:pt x="28526" y="96202"/>
                    <a:pt x="34231" y="69532"/>
                    <a:pt x="44691" y="51435"/>
                  </a:cubicBezTo>
                  <a:cubicBezTo>
                    <a:pt x="54200" y="35243"/>
                    <a:pt x="66561" y="27623"/>
                    <a:pt x="82726" y="27623"/>
                  </a:cubicBezTo>
                  <a:lnTo>
                    <a:pt x="93185" y="27623"/>
                  </a:lnTo>
                  <a:cubicBezTo>
                    <a:pt x="111252" y="27623"/>
                    <a:pt x="123613" y="35243"/>
                    <a:pt x="135024" y="51435"/>
                  </a:cubicBezTo>
                  <a:cubicBezTo>
                    <a:pt x="146434" y="68580"/>
                    <a:pt x="153090" y="92393"/>
                    <a:pt x="153090" y="120015"/>
                  </a:cubicBezTo>
                  <a:lnTo>
                    <a:pt x="153090" y="140970"/>
                  </a:lnTo>
                  <a:lnTo>
                    <a:pt x="152139" y="152400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E7C03BC-C8C9-0DD5-9174-ED13887C2499}"/>
                </a:ext>
              </a:extLst>
            </p:cNvPr>
            <p:cNvSpPr/>
            <p:nvPr/>
          </p:nvSpPr>
          <p:spPr>
            <a:xfrm>
              <a:off x="21693750" y="1381341"/>
              <a:ext cx="351822" cy="382904"/>
            </a:xfrm>
            <a:custGeom>
              <a:avLst/>
              <a:gdLst>
                <a:gd name="connsiteX0" fmla="*/ 182567 w 351822"/>
                <a:gd name="connsiteY0" fmla="*/ 0 h 382904"/>
                <a:gd name="connsiteX1" fmla="*/ 182567 w 351822"/>
                <a:gd name="connsiteY1" fmla="*/ 0 h 382904"/>
                <a:gd name="connsiteX2" fmla="*/ 175911 w 351822"/>
                <a:gd name="connsiteY2" fmla="*/ 0 h 382904"/>
                <a:gd name="connsiteX3" fmla="*/ 105547 w 351822"/>
                <a:gd name="connsiteY3" fmla="*/ 12382 h 382904"/>
                <a:gd name="connsiteX4" fmla="*/ 12361 w 351822"/>
                <a:gd name="connsiteY4" fmla="*/ 107632 h 382904"/>
                <a:gd name="connsiteX5" fmla="*/ 0 w 351822"/>
                <a:gd name="connsiteY5" fmla="*/ 180023 h 382904"/>
                <a:gd name="connsiteX6" fmla="*/ 0 w 351822"/>
                <a:gd name="connsiteY6" fmla="*/ 192405 h 382904"/>
                <a:gd name="connsiteX7" fmla="*/ 43740 w 351822"/>
                <a:gd name="connsiteY7" fmla="*/ 329565 h 382904"/>
                <a:gd name="connsiteX8" fmla="*/ 174010 w 351822"/>
                <a:gd name="connsiteY8" fmla="*/ 382905 h 382904"/>
                <a:gd name="connsiteX9" fmla="*/ 179715 w 351822"/>
                <a:gd name="connsiteY9" fmla="*/ 382905 h 382904"/>
                <a:gd name="connsiteX10" fmla="*/ 249128 w 351822"/>
                <a:gd name="connsiteY10" fmla="*/ 367665 h 382904"/>
                <a:gd name="connsiteX11" fmla="*/ 340412 w 351822"/>
                <a:gd name="connsiteY11" fmla="*/ 261938 h 382904"/>
                <a:gd name="connsiteX12" fmla="*/ 351823 w 351822"/>
                <a:gd name="connsiteY12" fmla="*/ 186690 h 382904"/>
                <a:gd name="connsiteX13" fmla="*/ 351823 w 351822"/>
                <a:gd name="connsiteY13" fmla="*/ 180975 h 382904"/>
                <a:gd name="connsiteX14" fmla="*/ 309033 w 351822"/>
                <a:gd name="connsiteY14" fmla="*/ 55245 h 382904"/>
                <a:gd name="connsiteX15" fmla="*/ 182567 w 351822"/>
                <a:gd name="connsiteY15" fmla="*/ 0 h 382904"/>
                <a:gd name="connsiteX16" fmla="*/ 322346 w 351822"/>
                <a:gd name="connsiteY16" fmla="*/ 185738 h 382904"/>
                <a:gd name="connsiteX17" fmla="*/ 311886 w 351822"/>
                <a:gd name="connsiteY17" fmla="*/ 252413 h 382904"/>
                <a:gd name="connsiteX18" fmla="*/ 235816 w 351822"/>
                <a:gd name="connsiteY18" fmla="*/ 340995 h 382904"/>
                <a:gd name="connsiteX19" fmla="*/ 177813 w 351822"/>
                <a:gd name="connsiteY19" fmla="*/ 354330 h 382904"/>
                <a:gd name="connsiteX20" fmla="*/ 172108 w 351822"/>
                <a:gd name="connsiteY20" fmla="*/ 354330 h 382904"/>
                <a:gd name="connsiteX21" fmla="*/ 61807 w 351822"/>
                <a:gd name="connsiteY21" fmla="*/ 310515 h 382904"/>
                <a:gd name="connsiteX22" fmla="*/ 25674 w 351822"/>
                <a:gd name="connsiteY22" fmla="*/ 193358 h 382904"/>
                <a:gd name="connsiteX23" fmla="*/ 25674 w 351822"/>
                <a:gd name="connsiteY23" fmla="*/ 188595 h 382904"/>
                <a:gd name="connsiteX24" fmla="*/ 25674 w 351822"/>
                <a:gd name="connsiteY24" fmla="*/ 181927 h 382904"/>
                <a:gd name="connsiteX25" fmla="*/ 36133 w 351822"/>
                <a:gd name="connsiteY25" fmla="*/ 118110 h 382904"/>
                <a:gd name="connsiteX26" fmla="*/ 112203 w 351822"/>
                <a:gd name="connsiteY26" fmla="*/ 40005 h 382904"/>
                <a:gd name="connsiteX27" fmla="*/ 172108 w 351822"/>
                <a:gd name="connsiteY27" fmla="*/ 29528 h 382904"/>
                <a:gd name="connsiteX28" fmla="*/ 178764 w 351822"/>
                <a:gd name="connsiteY28" fmla="*/ 29528 h 382904"/>
                <a:gd name="connsiteX29" fmla="*/ 285262 w 351822"/>
                <a:gd name="connsiteY29" fmla="*/ 74295 h 382904"/>
                <a:gd name="connsiteX30" fmla="*/ 320444 w 351822"/>
                <a:gd name="connsiteY30" fmla="*/ 180975 h 382904"/>
                <a:gd name="connsiteX31" fmla="*/ 320444 w 351822"/>
                <a:gd name="connsiteY31" fmla="*/ 185738 h 38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51822" h="382904">
                  <a:moveTo>
                    <a:pt x="182567" y="0"/>
                  </a:moveTo>
                  <a:cubicBezTo>
                    <a:pt x="182567" y="0"/>
                    <a:pt x="182567" y="0"/>
                    <a:pt x="182567" y="0"/>
                  </a:cubicBezTo>
                  <a:lnTo>
                    <a:pt x="175911" y="0"/>
                  </a:lnTo>
                  <a:cubicBezTo>
                    <a:pt x="151189" y="0"/>
                    <a:pt x="127417" y="3810"/>
                    <a:pt x="105547" y="12382"/>
                  </a:cubicBezTo>
                  <a:cubicBezTo>
                    <a:pt x="59905" y="28575"/>
                    <a:pt x="29477" y="60960"/>
                    <a:pt x="12361" y="107632"/>
                  </a:cubicBezTo>
                  <a:cubicBezTo>
                    <a:pt x="4754" y="130493"/>
                    <a:pt x="0" y="155258"/>
                    <a:pt x="0" y="180023"/>
                  </a:cubicBezTo>
                  <a:lnTo>
                    <a:pt x="0" y="192405"/>
                  </a:lnTo>
                  <a:cubicBezTo>
                    <a:pt x="0" y="252413"/>
                    <a:pt x="14263" y="299085"/>
                    <a:pt x="43740" y="329565"/>
                  </a:cubicBezTo>
                  <a:cubicBezTo>
                    <a:pt x="77021" y="364808"/>
                    <a:pt x="121712" y="382905"/>
                    <a:pt x="174010" y="382905"/>
                  </a:cubicBezTo>
                  <a:lnTo>
                    <a:pt x="179715" y="382905"/>
                  </a:lnTo>
                  <a:cubicBezTo>
                    <a:pt x="202536" y="382905"/>
                    <a:pt x="226308" y="377190"/>
                    <a:pt x="249128" y="367665"/>
                  </a:cubicBezTo>
                  <a:cubicBezTo>
                    <a:pt x="294770" y="346710"/>
                    <a:pt x="326149" y="311468"/>
                    <a:pt x="340412" y="261938"/>
                  </a:cubicBezTo>
                  <a:cubicBezTo>
                    <a:pt x="348019" y="237173"/>
                    <a:pt x="351823" y="211455"/>
                    <a:pt x="351823" y="186690"/>
                  </a:cubicBezTo>
                  <a:lnTo>
                    <a:pt x="351823" y="180975"/>
                  </a:lnTo>
                  <a:cubicBezTo>
                    <a:pt x="351823" y="128588"/>
                    <a:pt x="337560" y="86677"/>
                    <a:pt x="309033" y="55245"/>
                  </a:cubicBezTo>
                  <a:cubicBezTo>
                    <a:pt x="275753" y="18097"/>
                    <a:pt x="232964" y="0"/>
                    <a:pt x="182567" y="0"/>
                  </a:cubicBezTo>
                  <a:close/>
                  <a:moveTo>
                    <a:pt x="322346" y="185738"/>
                  </a:moveTo>
                  <a:cubicBezTo>
                    <a:pt x="322346" y="207645"/>
                    <a:pt x="318542" y="230505"/>
                    <a:pt x="311886" y="252413"/>
                  </a:cubicBezTo>
                  <a:cubicBezTo>
                    <a:pt x="299525" y="294323"/>
                    <a:pt x="274802" y="322898"/>
                    <a:pt x="235816" y="340995"/>
                  </a:cubicBezTo>
                  <a:cubicBezTo>
                    <a:pt x="216799" y="349568"/>
                    <a:pt x="196831" y="354330"/>
                    <a:pt x="177813" y="354330"/>
                  </a:cubicBezTo>
                  <a:lnTo>
                    <a:pt x="172108" y="354330"/>
                  </a:lnTo>
                  <a:cubicBezTo>
                    <a:pt x="126466" y="354330"/>
                    <a:pt x="90333" y="340043"/>
                    <a:pt x="61807" y="310515"/>
                  </a:cubicBezTo>
                  <a:cubicBezTo>
                    <a:pt x="38035" y="285750"/>
                    <a:pt x="25674" y="245745"/>
                    <a:pt x="25674" y="193358"/>
                  </a:cubicBezTo>
                  <a:lnTo>
                    <a:pt x="25674" y="188595"/>
                  </a:lnTo>
                  <a:lnTo>
                    <a:pt x="25674" y="181927"/>
                  </a:lnTo>
                  <a:cubicBezTo>
                    <a:pt x="25674" y="160020"/>
                    <a:pt x="29477" y="138113"/>
                    <a:pt x="36133" y="118110"/>
                  </a:cubicBezTo>
                  <a:cubicBezTo>
                    <a:pt x="50396" y="79057"/>
                    <a:pt x="75119" y="53340"/>
                    <a:pt x="112203" y="40005"/>
                  </a:cubicBezTo>
                  <a:cubicBezTo>
                    <a:pt x="131220" y="33338"/>
                    <a:pt x="152139" y="29528"/>
                    <a:pt x="172108" y="29528"/>
                  </a:cubicBezTo>
                  <a:lnTo>
                    <a:pt x="178764" y="29528"/>
                  </a:lnTo>
                  <a:cubicBezTo>
                    <a:pt x="222504" y="29528"/>
                    <a:pt x="257686" y="43815"/>
                    <a:pt x="285262" y="74295"/>
                  </a:cubicBezTo>
                  <a:cubicBezTo>
                    <a:pt x="308082" y="100013"/>
                    <a:pt x="320444" y="135255"/>
                    <a:pt x="320444" y="180975"/>
                  </a:cubicBezTo>
                  <a:lnTo>
                    <a:pt x="320444" y="185738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D87F568-28F6-F9F1-68E5-BA7EBAD5B287}"/>
                </a:ext>
              </a:extLst>
            </p:cNvPr>
            <p:cNvSpPr/>
            <p:nvPr/>
          </p:nvSpPr>
          <p:spPr>
            <a:xfrm>
              <a:off x="22085509" y="1386697"/>
              <a:ext cx="533439" cy="363261"/>
            </a:xfrm>
            <a:custGeom>
              <a:avLst/>
              <a:gdLst>
                <a:gd name="connsiteX0" fmla="*/ 523930 w 533439"/>
                <a:gd name="connsiteY0" fmla="*/ 271822 h 363261"/>
                <a:gd name="connsiteX1" fmla="*/ 520127 w 533439"/>
                <a:gd name="connsiteY1" fmla="*/ 261344 h 363261"/>
                <a:gd name="connsiteX2" fmla="*/ 517274 w 533439"/>
                <a:gd name="connsiteY2" fmla="*/ 209909 h 363261"/>
                <a:gd name="connsiteX3" fmla="*/ 503011 w 533439"/>
                <a:gd name="connsiteY3" fmla="*/ 65129 h 363261"/>
                <a:gd name="connsiteX4" fmla="*/ 461173 w 533439"/>
                <a:gd name="connsiteY4" fmla="*/ 16552 h 363261"/>
                <a:gd name="connsiteX5" fmla="*/ 329953 w 533439"/>
                <a:gd name="connsiteY5" fmla="*/ 18457 h 363261"/>
                <a:gd name="connsiteX6" fmla="*/ 296672 w 533439"/>
                <a:gd name="connsiteY6" fmla="*/ 33697 h 363261"/>
                <a:gd name="connsiteX7" fmla="*/ 281458 w 533439"/>
                <a:gd name="connsiteY7" fmla="*/ 27029 h 363261"/>
                <a:gd name="connsiteX8" fmla="*/ 247227 w 533439"/>
                <a:gd name="connsiteY8" fmla="*/ 12742 h 363261"/>
                <a:gd name="connsiteX9" fmla="*/ 156894 w 533439"/>
                <a:gd name="connsiteY9" fmla="*/ 13694 h 363261"/>
                <a:gd name="connsiteX10" fmla="*/ 122662 w 533439"/>
                <a:gd name="connsiteY10" fmla="*/ 19409 h 363261"/>
                <a:gd name="connsiteX11" fmla="*/ 88431 w 533439"/>
                <a:gd name="connsiteY11" fmla="*/ 14647 h 363261"/>
                <a:gd name="connsiteX12" fmla="*/ 48494 w 533439"/>
                <a:gd name="connsiteY12" fmla="*/ 9884 h 363261"/>
                <a:gd name="connsiteX13" fmla="*/ 16165 w 533439"/>
                <a:gd name="connsiteY13" fmla="*/ 22267 h 363261"/>
                <a:gd name="connsiteX14" fmla="*/ 6656 w 533439"/>
                <a:gd name="connsiteY14" fmla="*/ 47032 h 363261"/>
                <a:gd name="connsiteX15" fmla="*/ 9509 w 533439"/>
                <a:gd name="connsiteY15" fmla="*/ 75607 h 363261"/>
                <a:gd name="connsiteX16" fmla="*/ 10460 w 533439"/>
                <a:gd name="connsiteY16" fmla="*/ 85132 h 363261"/>
                <a:gd name="connsiteX17" fmla="*/ 12361 w 533439"/>
                <a:gd name="connsiteY17" fmla="*/ 169904 h 363261"/>
                <a:gd name="connsiteX18" fmla="*/ 11410 w 533439"/>
                <a:gd name="connsiteY18" fmla="*/ 243247 h 363261"/>
                <a:gd name="connsiteX19" fmla="*/ 5705 w 533439"/>
                <a:gd name="connsiteY19" fmla="*/ 269917 h 363261"/>
                <a:gd name="connsiteX20" fmla="*/ 0 w 533439"/>
                <a:gd name="connsiteY20" fmla="*/ 300397 h 363261"/>
                <a:gd name="connsiteX21" fmla="*/ 0 w 533439"/>
                <a:gd name="connsiteY21" fmla="*/ 312779 h 363261"/>
                <a:gd name="connsiteX22" fmla="*/ 18067 w 533439"/>
                <a:gd name="connsiteY22" fmla="*/ 349927 h 363261"/>
                <a:gd name="connsiteX23" fmla="*/ 64659 w 533439"/>
                <a:gd name="connsiteY23" fmla="*/ 362309 h 363261"/>
                <a:gd name="connsiteX24" fmla="*/ 111252 w 533439"/>
                <a:gd name="connsiteY24" fmla="*/ 348974 h 363261"/>
                <a:gd name="connsiteX25" fmla="*/ 128368 w 533439"/>
                <a:gd name="connsiteY25" fmla="*/ 299444 h 363261"/>
                <a:gd name="connsiteX26" fmla="*/ 124564 w 533439"/>
                <a:gd name="connsiteY26" fmla="*/ 208004 h 363261"/>
                <a:gd name="connsiteX27" fmla="*/ 132171 w 533439"/>
                <a:gd name="connsiteY27" fmla="*/ 120374 h 363261"/>
                <a:gd name="connsiteX28" fmla="*/ 151189 w 533439"/>
                <a:gd name="connsiteY28" fmla="*/ 100372 h 363261"/>
                <a:gd name="connsiteX29" fmla="*/ 170206 w 533439"/>
                <a:gd name="connsiteY29" fmla="*/ 93704 h 363261"/>
                <a:gd name="connsiteX30" fmla="*/ 197781 w 533439"/>
                <a:gd name="connsiteY30" fmla="*/ 108944 h 363261"/>
                <a:gd name="connsiteX31" fmla="*/ 208241 w 533439"/>
                <a:gd name="connsiteY31" fmla="*/ 192764 h 363261"/>
                <a:gd name="connsiteX32" fmla="*/ 207290 w 533439"/>
                <a:gd name="connsiteY32" fmla="*/ 267059 h 363261"/>
                <a:gd name="connsiteX33" fmla="*/ 202536 w 533439"/>
                <a:gd name="connsiteY33" fmla="*/ 290872 h 363261"/>
                <a:gd name="connsiteX34" fmla="*/ 200634 w 533439"/>
                <a:gd name="connsiteY34" fmla="*/ 303254 h 363261"/>
                <a:gd name="connsiteX35" fmla="*/ 200634 w 533439"/>
                <a:gd name="connsiteY35" fmla="*/ 317542 h 363261"/>
                <a:gd name="connsiteX36" fmla="*/ 253883 w 533439"/>
                <a:gd name="connsiteY36" fmla="*/ 362309 h 363261"/>
                <a:gd name="connsiteX37" fmla="*/ 313788 w 533439"/>
                <a:gd name="connsiteY37" fmla="*/ 351832 h 363261"/>
                <a:gd name="connsiteX38" fmla="*/ 334707 w 533439"/>
                <a:gd name="connsiteY38" fmla="*/ 302302 h 363261"/>
                <a:gd name="connsiteX39" fmla="*/ 329002 w 533439"/>
                <a:gd name="connsiteY39" fmla="*/ 268964 h 363261"/>
                <a:gd name="connsiteX40" fmla="*/ 324247 w 533439"/>
                <a:gd name="connsiteY40" fmla="*/ 228007 h 363261"/>
                <a:gd name="connsiteX41" fmla="*/ 329953 w 533439"/>
                <a:gd name="connsiteY41" fmla="*/ 126089 h 363261"/>
                <a:gd name="connsiteX42" fmla="*/ 344216 w 533439"/>
                <a:gd name="connsiteY42" fmla="*/ 105134 h 363261"/>
                <a:gd name="connsiteX43" fmla="*/ 364184 w 533439"/>
                <a:gd name="connsiteY43" fmla="*/ 99419 h 363261"/>
                <a:gd name="connsiteX44" fmla="*/ 380349 w 533439"/>
                <a:gd name="connsiteY44" fmla="*/ 102277 h 363261"/>
                <a:gd name="connsiteX45" fmla="*/ 396514 w 533439"/>
                <a:gd name="connsiteY45" fmla="*/ 122279 h 363261"/>
                <a:gd name="connsiteX46" fmla="*/ 404120 w 533439"/>
                <a:gd name="connsiteY46" fmla="*/ 227054 h 363261"/>
                <a:gd name="connsiteX47" fmla="*/ 407924 w 533439"/>
                <a:gd name="connsiteY47" fmla="*/ 329924 h 363261"/>
                <a:gd name="connsiteX48" fmla="*/ 463075 w 533439"/>
                <a:gd name="connsiteY48" fmla="*/ 363261 h 363261"/>
                <a:gd name="connsiteX49" fmla="*/ 475436 w 533439"/>
                <a:gd name="connsiteY49" fmla="*/ 363261 h 363261"/>
                <a:gd name="connsiteX50" fmla="*/ 518225 w 533439"/>
                <a:gd name="connsiteY50" fmla="*/ 348974 h 363261"/>
                <a:gd name="connsiteX51" fmla="*/ 533439 w 533439"/>
                <a:gd name="connsiteY51" fmla="*/ 313732 h 363261"/>
                <a:gd name="connsiteX52" fmla="*/ 528685 w 533439"/>
                <a:gd name="connsiteY52" fmla="*/ 283252 h 363261"/>
                <a:gd name="connsiteX53" fmla="*/ 523930 w 533439"/>
                <a:gd name="connsiteY53" fmla="*/ 271822 h 363261"/>
                <a:gd name="connsiteX54" fmla="*/ 497306 w 533439"/>
                <a:gd name="connsiteY54" fmla="*/ 327067 h 363261"/>
                <a:gd name="connsiteX55" fmla="*/ 474485 w 533439"/>
                <a:gd name="connsiteY55" fmla="*/ 333734 h 363261"/>
                <a:gd name="connsiteX56" fmla="*/ 462124 w 533439"/>
                <a:gd name="connsiteY56" fmla="*/ 333734 h 363261"/>
                <a:gd name="connsiteX57" fmla="*/ 433598 w 533439"/>
                <a:gd name="connsiteY57" fmla="*/ 319447 h 363261"/>
                <a:gd name="connsiteX58" fmla="*/ 430745 w 533439"/>
                <a:gd name="connsiteY58" fmla="*/ 225149 h 363261"/>
                <a:gd name="connsiteX59" fmla="*/ 421236 w 533439"/>
                <a:gd name="connsiteY59" fmla="*/ 109897 h 363261"/>
                <a:gd name="connsiteX60" fmla="*/ 390808 w 533439"/>
                <a:gd name="connsiteY60" fmla="*/ 74654 h 363261"/>
                <a:gd name="connsiteX61" fmla="*/ 363233 w 533439"/>
                <a:gd name="connsiteY61" fmla="*/ 69892 h 363261"/>
                <a:gd name="connsiteX62" fmla="*/ 329002 w 533439"/>
                <a:gd name="connsiteY62" fmla="*/ 80369 h 363261"/>
                <a:gd name="connsiteX63" fmla="*/ 302377 w 533439"/>
                <a:gd name="connsiteY63" fmla="*/ 116564 h 363261"/>
                <a:gd name="connsiteX64" fmla="*/ 294770 w 533439"/>
                <a:gd name="connsiteY64" fmla="*/ 227054 h 363261"/>
                <a:gd name="connsiteX65" fmla="*/ 300475 w 533439"/>
                <a:gd name="connsiteY65" fmla="*/ 273727 h 363261"/>
                <a:gd name="connsiteX66" fmla="*/ 305230 w 533439"/>
                <a:gd name="connsiteY66" fmla="*/ 301349 h 363261"/>
                <a:gd name="connsiteX67" fmla="*/ 298574 w 533439"/>
                <a:gd name="connsiteY67" fmla="*/ 326114 h 363261"/>
                <a:gd name="connsiteX68" fmla="*/ 252932 w 533439"/>
                <a:gd name="connsiteY68" fmla="*/ 331829 h 363261"/>
                <a:gd name="connsiteX69" fmla="*/ 228209 w 533439"/>
                <a:gd name="connsiteY69" fmla="*/ 315637 h 363261"/>
                <a:gd name="connsiteX70" fmla="*/ 228209 w 533439"/>
                <a:gd name="connsiteY70" fmla="*/ 303254 h 363261"/>
                <a:gd name="connsiteX71" fmla="*/ 230111 w 533439"/>
                <a:gd name="connsiteY71" fmla="*/ 292777 h 363261"/>
                <a:gd name="connsiteX72" fmla="*/ 234865 w 533439"/>
                <a:gd name="connsiteY72" fmla="*/ 268964 h 363261"/>
                <a:gd name="connsiteX73" fmla="*/ 236767 w 533439"/>
                <a:gd name="connsiteY73" fmla="*/ 190859 h 363261"/>
                <a:gd name="connsiteX74" fmla="*/ 223455 w 533439"/>
                <a:gd name="connsiteY74" fmla="*/ 94657 h 363261"/>
                <a:gd name="connsiteX75" fmla="*/ 170206 w 533439"/>
                <a:gd name="connsiteY75" fmla="*/ 63224 h 363261"/>
                <a:gd name="connsiteX76" fmla="*/ 137876 w 533439"/>
                <a:gd name="connsiteY76" fmla="*/ 73702 h 363261"/>
                <a:gd name="connsiteX77" fmla="*/ 107448 w 533439"/>
                <a:gd name="connsiteY77" fmla="*/ 105134 h 363261"/>
                <a:gd name="connsiteX78" fmla="*/ 96989 w 533439"/>
                <a:gd name="connsiteY78" fmla="*/ 206099 h 363261"/>
                <a:gd name="connsiteX79" fmla="*/ 100792 w 533439"/>
                <a:gd name="connsiteY79" fmla="*/ 297539 h 363261"/>
                <a:gd name="connsiteX80" fmla="*/ 93185 w 533439"/>
                <a:gd name="connsiteY80" fmla="*/ 325162 h 363261"/>
                <a:gd name="connsiteX81" fmla="*/ 93185 w 533439"/>
                <a:gd name="connsiteY81" fmla="*/ 325162 h 363261"/>
                <a:gd name="connsiteX82" fmla="*/ 64659 w 533439"/>
                <a:gd name="connsiteY82" fmla="*/ 331829 h 363261"/>
                <a:gd name="connsiteX83" fmla="*/ 35182 w 533439"/>
                <a:gd name="connsiteY83" fmla="*/ 325162 h 363261"/>
                <a:gd name="connsiteX84" fmla="*/ 28526 w 533439"/>
                <a:gd name="connsiteY84" fmla="*/ 310874 h 363261"/>
                <a:gd name="connsiteX85" fmla="*/ 28526 w 533439"/>
                <a:gd name="connsiteY85" fmla="*/ 298492 h 363261"/>
                <a:gd name="connsiteX86" fmla="*/ 33281 w 533439"/>
                <a:gd name="connsiteY86" fmla="*/ 275632 h 363261"/>
                <a:gd name="connsiteX87" fmla="*/ 39937 w 533439"/>
                <a:gd name="connsiteY87" fmla="*/ 242294 h 363261"/>
                <a:gd name="connsiteX88" fmla="*/ 40887 w 533439"/>
                <a:gd name="connsiteY88" fmla="*/ 167047 h 363261"/>
                <a:gd name="connsiteX89" fmla="*/ 38035 w 533439"/>
                <a:gd name="connsiteY89" fmla="*/ 78464 h 363261"/>
                <a:gd name="connsiteX90" fmla="*/ 36133 w 533439"/>
                <a:gd name="connsiteY90" fmla="*/ 67034 h 363261"/>
                <a:gd name="connsiteX91" fmla="*/ 33281 w 533439"/>
                <a:gd name="connsiteY91" fmla="*/ 43222 h 363261"/>
                <a:gd name="connsiteX92" fmla="*/ 36133 w 533439"/>
                <a:gd name="connsiteY92" fmla="*/ 37507 h 363261"/>
                <a:gd name="connsiteX93" fmla="*/ 46593 w 533439"/>
                <a:gd name="connsiteY93" fmla="*/ 34649 h 363261"/>
                <a:gd name="connsiteX94" fmla="*/ 80824 w 533439"/>
                <a:gd name="connsiteY94" fmla="*/ 39412 h 363261"/>
                <a:gd name="connsiteX95" fmla="*/ 120761 w 533439"/>
                <a:gd name="connsiteY95" fmla="*/ 44174 h 363261"/>
                <a:gd name="connsiteX96" fmla="*/ 163550 w 533439"/>
                <a:gd name="connsiteY96" fmla="*/ 36554 h 363261"/>
                <a:gd name="connsiteX97" fmla="*/ 236767 w 533439"/>
                <a:gd name="connsiteY97" fmla="*/ 35602 h 363261"/>
                <a:gd name="connsiteX98" fmla="*/ 268146 w 533439"/>
                <a:gd name="connsiteY98" fmla="*/ 48937 h 363261"/>
                <a:gd name="connsiteX99" fmla="*/ 296672 w 533439"/>
                <a:gd name="connsiteY99" fmla="*/ 58462 h 363261"/>
                <a:gd name="connsiteX100" fmla="*/ 342314 w 533439"/>
                <a:gd name="connsiteY100" fmla="*/ 40364 h 363261"/>
                <a:gd name="connsiteX101" fmla="*/ 400317 w 533439"/>
                <a:gd name="connsiteY101" fmla="*/ 25124 h 363261"/>
                <a:gd name="connsiteX102" fmla="*/ 445959 w 533439"/>
                <a:gd name="connsiteY102" fmla="*/ 37507 h 363261"/>
                <a:gd name="connsiteX103" fmla="*/ 476387 w 533439"/>
                <a:gd name="connsiteY103" fmla="*/ 73702 h 363261"/>
                <a:gd name="connsiteX104" fmla="*/ 487797 w 533439"/>
                <a:gd name="connsiteY104" fmla="*/ 206099 h 363261"/>
                <a:gd name="connsiteX105" fmla="*/ 491601 w 533439"/>
                <a:gd name="connsiteY105" fmla="*/ 264202 h 363261"/>
                <a:gd name="connsiteX106" fmla="*/ 495404 w 533439"/>
                <a:gd name="connsiteY106" fmla="*/ 277537 h 363261"/>
                <a:gd name="connsiteX107" fmla="*/ 499208 w 533439"/>
                <a:gd name="connsiteY107" fmla="*/ 287062 h 363261"/>
                <a:gd name="connsiteX108" fmla="*/ 502060 w 533439"/>
                <a:gd name="connsiteY108" fmla="*/ 308969 h 363261"/>
                <a:gd name="connsiteX109" fmla="*/ 497306 w 533439"/>
                <a:gd name="connsiteY109" fmla="*/ 327067 h 36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533439" h="363261">
                  <a:moveTo>
                    <a:pt x="523930" y="271822"/>
                  </a:moveTo>
                  <a:lnTo>
                    <a:pt x="520127" y="261344"/>
                  </a:lnTo>
                  <a:cubicBezTo>
                    <a:pt x="518225" y="254677"/>
                    <a:pt x="517274" y="241342"/>
                    <a:pt x="517274" y="209909"/>
                  </a:cubicBezTo>
                  <a:cubicBezTo>
                    <a:pt x="517274" y="108944"/>
                    <a:pt x="508716" y="79417"/>
                    <a:pt x="503011" y="65129"/>
                  </a:cubicBezTo>
                  <a:cubicBezTo>
                    <a:pt x="493502" y="43222"/>
                    <a:pt x="479239" y="27029"/>
                    <a:pt x="461173" y="16552"/>
                  </a:cubicBezTo>
                  <a:cubicBezTo>
                    <a:pt x="426941" y="-5356"/>
                    <a:pt x="379398" y="-6308"/>
                    <a:pt x="329953" y="18457"/>
                  </a:cubicBezTo>
                  <a:cubicBezTo>
                    <a:pt x="307132" y="29887"/>
                    <a:pt x="298574" y="32744"/>
                    <a:pt x="296672" y="33697"/>
                  </a:cubicBezTo>
                  <a:cubicBezTo>
                    <a:pt x="294770" y="33697"/>
                    <a:pt x="290967" y="31792"/>
                    <a:pt x="281458" y="27029"/>
                  </a:cubicBezTo>
                  <a:cubicBezTo>
                    <a:pt x="270048" y="21314"/>
                    <a:pt x="258637" y="16552"/>
                    <a:pt x="247227" y="12742"/>
                  </a:cubicBezTo>
                  <a:cubicBezTo>
                    <a:pt x="222504" y="4169"/>
                    <a:pt x="191125" y="3217"/>
                    <a:pt x="156894" y="13694"/>
                  </a:cubicBezTo>
                  <a:cubicBezTo>
                    <a:pt x="142631" y="17504"/>
                    <a:pt x="131220" y="19409"/>
                    <a:pt x="122662" y="19409"/>
                  </a:cubicBezTo>
                  <a:cubicBezTo>
                    <a:pt x="114105" y="19409"/>
                    <a:pt x="102694" y="17504"/>
                    <a:pt x="88431" y="14647"/>
                  </a:cubicBezTo>
                  <a:cubicBezTo>
                    <a:pt x="72266" y="10837"/>
                    <a:pt x="58954" y="9884"/>
                    <a:pt x="48494" y="9884"/>
                  </a:cubicBezTo>
                  <a:cubicBezTo>
                    <a:pt x="34231" y="9884"/>
                    <a:pt x="23772" y="13694"/>
                    <a:pt x="16165" y="22267"/>
                  </a:cubicBezTo>
                  <a:cubicBezTo>
                    <a:pt x="9509" y="29887"/>
                    <a:pt x="6656" y="38459"/>
                    <a:pt x="6656" y="47032"/>
                  </a:cubicBezTo>
                  <a:cubicBezTo>
                    <a:pt x="6656" y="52747"/>
                    <a:pt x="7607" y="62272"/>
                    <a:pt x="9509" y="75607"/>
                  </a:cubicBezTo>
                  <a:lnTo>
                    <a:pt x="10460" y="85132"/>
                  </a:lnTo>
                  <a:cubicBezTo>
                    <a:pt x="12361" y="99419"/>
                    <a:pt x="12361" y="127994"/>
                    <a:pt x="12361" y="169904"/>
                  </a:cubicBezTo>
                  <a:cubicBezTo>
                    <a:pt x="12361" y="222292"/>
                    <a:pt x="12361" y="238484"/>
                    <a:pt x="11410" y="243247"/>
                  </a:cubicBezTo>
                  <a:cubicBezTo>
                    <a:pt x="11410" y="249914"/>
                    <a:pt x="9509" y="258487"/>
                    <a:pt x="5705" y="269917"/>
                  </a:cubicBezTo>
                  <a:cubicBezTo>
                    <a:pt x="1902" y="284204"/>
                    <a:pt x="0" y="293729"/>
                    <a:pt x="0" y="300397"/>
                  </a:cubicBezTo>
                  <a:lnTo>
                    <a:pt x="0" y="312779"/>
                  </a:lnTo>
                  <a:cubicBezTo>
                    <a:pt x="0" y="328019"/>
                    <a:pt x="6656" y="340402"/>
                    <a:pt x="18067" y="349927"/>
                  </a:cubicBezTo>
                  <a:cubicBezTo>
                    <a:pt x="28526" y="358499"/>
                    <a:pt x="43740" y="362309"/>
                    <a:pt x="64659" y="362309"/>
                  </a:cubicBezTo>
                  <a:cubicBezTo>
                    <a:pt x="84628" y="362309"/>
                    <a:pt x="100792" y="357547"/>
                    <a:pt x="111252" y="348974"/>
                  </a:cubicBezTo>
                  <a:cubicBezTo>
                    <a:pt x="122662" y="339449"/>
                    <a:pt x="128368" y="323257"/>
                    <a:pt x="128368" y="299444"/>
                  </a:cubicBezTo>
                  <a:lnTo>
                    <a:pt x="124564" y="208004"/>
                  </a:lnTo>
                  <a:cubicBezTo>
                    <a:pt x="124564" y="142282"/>
                    <a:pt x="129319" y="125137"/>
                    <a:pt x="132171" y="120374"/>
                  </a:cubicBezTo>
                  <a:cubicBezTo>
                    <a:pt x="136926" y="110849"/>
                    <a:pt x="142631" y="105134"/>
                    <a:pt x="151189" y="100372"/>
                  </a:cubicBezTo>
                  <a:cubicBezTo>
                    <a:pt x="161648" y="94657"/>
                    <a:pt x="167353" y="93704"/>
                    <a:pt x="170206" y="93704"/>
                  </a:cubicBezTo>
                  <a:cubicBezTo>
                    <a:pt x="183518" y="93704"/>
                    <a:pt x="192076" y="98467"/>
                    <a:pt x="197781" y="108944"/>
                  </a:cubicBezTo>
                  <a:cubicBezTo>
                    <a:pt x="202536" y="118469"/>
                    <a:pt x="208241" y="140377"/>
                    <a:pt x="208241" y="192764"/>
                  </a:cubicBezTo>
                  <a:cubicBezTo>
                    <a:pt x="208241" y="249914"/>
                    <a:pt x="207290" y="264202"/>
                    <a:pt x="207290" y="267059"/>
                  </a:cubicBezTo>
                  <a:lnTo>
                    <a:pt x="202536" y="290872"/>
                  </a:lnTo>
                  <a:lnTo>
                    <a:pt x="200634" y="303254"/>
                  </a:lnTo>
                  <a:lnTo>
                    <a:pt x="200634" y="317542"/>
                  </a:lnTo>
                  <a:cubicBezTo>
                    <a:pt x="200634" y="330877"/>
                    <a:pt x="205388" y="362309"/>
                    <a:pt x="253883" y="362309"/>
                  </a:cubicBezTo>
                  <a:cubicBezTo>
                    <a:pt x="283360" y="362309"/>
                    <a:pt x="302377" y="359452"/>
                    <a:pt x="313788" y="351832"/>
                  </a:cubicBezTo>
                  <a:cubicBezTo>
                    <a:pt x="327100" y="343259"/>
                    <a:pt x="334707" y="327067"/>
                    <a:pt x="334707" y="302302"/>
                  </a:cubicBezTo>
                  <a:cubicBezTo>
                    <a:pt x="334707" y="299444"/>
                    <a:pt x="334707" y="294682"/>
                    <a:pt x="329002" y="268964"/>
                  </a:cubicBezTo>
                  <a:cubicBezTo>
                    <a:pt x="325198" y="252772"/>
                    <a:pt x="324247" y="238484"/>
                    <a:pt x="324247" y="228007"/>
                  </a:cubicBezTo>
                  <a:cubicBezTo>
                    <a:pt x="324247" y="154664"/>
                    <a:pt x="328051" y="132757"/>
                    <a:pt x="329953" y="126089"/>
                  </a:cubicBezTo>
                  <a:cubicBezTo>
                    <a:pt x="332805" y="115612"/>
                    <a:pt x="337559" y="108944"/>
                    <a:pt x="344216" y="105134"/>
                  </a:cubicBezTo>
                  <a:cubicBezTo>
                    <a:pt x="350872" y="101324"/>
                    <a:pt x="357528" y="99419"/>
                    <a:pt x="364184" y="99419"/>
                  </a:cubicBezTo>
                  <a:cubicBezTo>
                    <a:pt x="372742" y="99419"/>
                    <a:pt x="377496" y="100372"/>
                    <a:pt x="380349" y="102277"/>
                  </a:cubicBezTo>
                  <a:cubicBezTo>
                    <a:pt x="387005" y="105134"/>
                    <a:pt x="391759" y="111802"/>
                    <a:pt x="396514" y="122279"/>
                  </a:cubicBezTo>
                  <a:cubicBezTo>
                    <a:pt x="399366" y="128947"/>
                    <a:pt x="404120" y="151807"/>
                    <a:pt x="404120" y="227054"/>
                  </a:cubicBezTo>
                  <a:cubicBezTo>
                    <a:pt x="404120" y="318494"/>
                    <a:pt x="406973" y="326114"/>
                    <a:pt x="407924" y="329924"/>
                  </a:cubicBezTo>
                  <a:cubicBezTo>
                    <a:pt x="413629" y="345164"/>
                    <a:pt x="426941" y="363261"/>
                    <a:pt x="463075" y="363261"/>
                  </a:cubicBezTo>
                  <a:lnTo>
                    <a:pt x="475436" y="363261"/>
                  </a:lnTo>
                  <a:cubicBezTo>
                    <a:pt x="493502" y="363261"/>
                    <a:pt x="507766" y="358499"/>
                    <a:pt x="518225" y="348974"/>
                  </a:cubicBezTo>
                  <a:cubicBezTo>
                    <a:pt x="528685" y="339449"/>
                    <a:pt x="533439" y="327067"/>
                    <a:pt x="533439" y="313732"/>
                  </a:cubicBezTo>
                  <a:cubicBezTo>
                    <a:pt x="533439" y="302302"/>
                    <a:pt x="531537" y="292777"/>
                    <a:pt x="528685" y="283252"/>
                  </a:cubicBezTo>
                  <a:lnTo>
                    <a:pt x="523930" y="271822"/>
                  </a:lnTo>
                  <a:close/>
                  <a:moveTo>
                    <a:pt x="497306" y="327067"/>
                  </a:moveTo>
                  <a:cubicBezTo>
                    <a:pt x="492552" y="331829"/>
                    <a:pt x="484945" y="333734"/>
                    <a:pt x="474485" y="333734"/>
                  </a:cubicBezTo>
                  <a:lnTo>
                    <a:pt x="462124" y="333734"/>
                  </a:lnTo>
                  <a:cubicBezTo>
                    <a:pt x="439303" y="333734"/>
                    <a:pt x="435499" y="323257"/>
                    <a:pt x="433598" y="319447"/>
                  </a:cubicBezTo>
                  <a:cubicBezTo>
                    <a:pt x="432647" y="316589"/>
                    <a:pt x="430745" y="301349"/>
                    <a:pt x="430745" y="225149"/>
                  </a:cubicBezTo>
                  <a:cubicBezTo>
                    <a:pt x="430745" y="143234"/>
                    <a:pt x="425040" y="120374"/>
                    <a:pt x="421236" y="109897"/>
                  </a:cubicBezTo>
                  <a:cubicBezTo>
                    <a:pt x="414580" y="92752"/>
                    <a:pt x="404120" y="80369"/>
                    <a:pt x="390808" y="74654"/>
                  </a:cubicBezTo>
                  <a:cubicBezTo>
                    <a:pt x="383201" y="70844"/>
                    <a:pt x="374644" y="69892"/>
                    <a:pt x="363233" y="69892"/>
                  </a:cubicBezTo>
                  <a:cubicBezTo>
                    <a:pt x="351823" y="69892"/>
                    <a:pt x="339461" y="73702"/>
                    <a:pt x="329002" y="80369"/>
                  </a:cubicBezTo>
                  <a:cubicBezTo>
                    <a:pt x="316640" y="87989"/>
                    <a:pt x="308082" y="99419"/>
                    <a:pt x="302377" y="116564"/>
                  </a:cubicBezTo>
                  <a:cubicBezTo>
                    <a:pt x="299525" y="126089"/>
                    <a:pt x="294770" y="147997"/>
                    <a:pt x="294770" y="227054"/>
                  </a:cubicBezTo>
                  <a:cubicBezTo>
                    <a:pt x="294770" y="240389"/>
                    <a:pt x="296672" y="255629"/>
                    <a:pt x="300475" y="273727"/>
                  </a:cubicBezTo>
                  <a:cubicBezTo>
                    <a:pt x="305230" y="295634"/>
                    <a:pt x="305230" y="300397"/>
                    <a:pt x="305230" y="301349"/>
                  </a:cubicBezTo>
                  <a:cubicBezTo>
                    <a:pt x="305230" y="314684"/>
                    <a:pt x="302377" y="324209"/>
                    <a:pt x="298574" y="326114"/>
                  </a:cubicBezTo>
                  <a:cubicBezTo>
                    <a:pt x="295721" y="328019"/>
                    <a:pt x="285261" y="331829"/>
                    <a:pt x="252932" y="331829"/>
                  </a:cubicBezTo>
                  <a:cubicBezTo>
                    <a:pt x="228209" y="331829"/>
                    <a:pt x="228209" y="322304"/>
                    <a:pt x="228209" y="315637"/>
                  </a:cubicBezTo>
                  <a:lnTo>
                    <a:pt x="228209" y="303254"/>
                  </a:lnTo>
                  <a:lnTo>
                    <a:pt x="230111" y="292777"/>
                  </a:lnTo>
                  <a:lnTo>
                    <a:pt x="234865" y="268964"/>
                  </a:lnTo>
                  <a:cubicBezTo>
                    <a:pt x="235816" y="264202"/>
                    <a:pt x="236767" y="250867"/>
                    <a:pt x="236767" y="190859"/>
                  </a:cubicBezTo>
                  <a:cubicBezTo>
                    <a:pt x="236767" y="143234"/>
                    <a:pt x="232013" y="111802"/>
                    <a:pt x="223455" y="94657"/>
                  </a:cubicBezTo>
                  <a:cubicBezTo>
                    <a:pt x="212995" y="74654"/>
                    <a:pt x="194929" y="63224"/>
                    <a:pt x="170206" y="63224"/>
                  </a:cubicBezTo>
                  <a:cubicBezTo>
                    <a:pt x="160697" y="63224"/>
                    <a:pt x="150238" y="67034"/>
                    <a:pt x="137876" y="73702"/>
                  </a:cubicBezTo>
                  <a:cubicBezTo>
                    <a:pt x="125515" y="80369"/>
                    <a:pt x="115055" y="91799"/>
                    <a:pt x="107448" y="105134"/>
                  </a:cubicBezTo>
                  <a:cubicBezTo>
                    <a:pt x="102694" y="114659"/>
                    <a:pt x="96989" y="134662"/>
                    <a:pt x="96989" y="206099"/>
                  </a:cubicBezTo>
                  <a:lnTo>
                    <a:pt x="100792" y="297539"/>
                  </a:lnTo>
                  <a:cubicBezTo>
                    <a:pt x="100792" y="311827"/>
                    <a:pt x="97940" y="321352"/>
                    <a:pt x="93185" y="325162"/>
                  </a:cubicBezTo>
                  <a:lnTo>
                    <a:pt x="93185" y="325162"/>
                  </a:lnTo>
                  <a:cubicBezTo>
                    <a:pt x="87480" y="329924"/>
                    <a:pt x="77971" y="331829"/>
                    <a:pt x="64659" y="331829"/>
                  </a:cubicBezTo>
                  <a:cubicBezTo>
                    <a:pt x="51347" y="331829"/>
                    <a:pt x="40887" y="329924"/>
                    <a:pt x="35182" y="325162"/>
                  </a:cubicBezTo>
                  <a:cubicBezTo>
                    <a:pt x="30428" y="321352"/>
                    <a:pt x="28526" y="317542"/>
                    <a:pt x="28526" y="310874"/>
                  </a:cubicBezTo>
                  <a:lnTo>
                    <a:pt x="28526" y="298492"/>
                  </a:lnTo>
                  <a:cubicBezTo>
                    <a:pt x="28526" y="296587"/>
                    <a:pt x="28526" y="290872"/>
                    <a:pt x="33281" y="275632"/>
                  </a:cubicBezTo>
                  <a:cubicBezTo>
                    <a:pt x="37084" y="261344"/>
                    <a:pt x="38986" y="250867"/>
                    <a:pt x="39937" y="242294"/>
                  </a:cubicBezTo>
                  <a:cubicBezTo>
                    <a:pt x="39937" y="234674"/>
                    <a:pt x="40887" y="209909"/>
                    <a:pt x="40887" y="167047"/>
                  </a:cubicBezTo>
                  <a:cubicBezTo>
                    <a:pt x="40887" y="124184"/>
                    <a:pt x="39937" y="95609"/>
                    <a:pt x="38035" y="78464"/>
                  </a:cubicBezTo>
                  <a:lnTo>
                    <a:pt x="36133" y="67034"/>
                  </a:lnTo>
                  <a:cubicBezTo>
                    <a:pt x="34231" y="52747"/>
                    <a:pt x="33281" y="46079"/>
                    <a:pt x="33281" y="43222"/>
                  </a:cubicBezTo>
                  <a:cubicBezTo>
                    <a:pt x="33281" y="41317"/>
                    <a:pt x="34231" y="39412"/>
                    <a:pt x="36133" y="37507"/>
                  </a:cubicBezTo>
                  <a:cubicBezTo>
                    <a:pt x="37084" y="36554"/>
                    <a:pt x="40887" y="34649"/>
                    <a:pt x="46593" y="34649"/>
                  </a:cubicBezTo>
                  <a:cubicBezTo>
                    <a:pt x="55151" y="34649"/>
                    <a:pt x="66561" y="36554"/>
                    <a:pt x="80824" y="39412"/>
                  </a:cubicBezTo>
                  <a:cubicBezTo>
                    <a:pt x="96989" y="43222"/>
                    <a:pt x="110301" y="44174"/>
                    <a:pt x="120761" y="44174"/>
                  </a:cubicBezTo>
                  <a:cubicBezTo>
                    <a:pt x="132171" y="44174"/>
                    <a:pt x="146434" y="42269"/>
                    <a:pt x="163550" y="36554"/>
                  </a:cubicBezTo>
                  <a:cubicBezTo>
                    <a:pt x="192076" y="28934"/>
                    <a:pt x="217750" y="28934"/>
                    <a:pt x="236767" y="35602"/>
                  </a:cubicBezTo>
                  <a:cubicBezTo>
                    <a:pt x="247227" y="39412"/>
                    <a:pt x="257686" y="44174"/>
                    <a:pt x="268146" y="48937"/>
                  </a:cubicBezTo>
                  <a:cubicBezTo>
                    <a:pt x="285261" y="57509"/>
                    <a:pt x="291918" y="58462"/>
                    <a:pt x="296672" y="58462"/>
                  </a:cubicBezTo>
                  <a:cubicBezTo>
                    <a:pt x="301426" y="58462"/>
                    <a:pt x="309033" y="57509"/>
                    <a:pt x="342314" y="40364"/>
                  </a:cubicBezTo>
                  <a:cubicBezTo>
                    <a:pt x="362282" y="29887"/>
                    <a:pt x="382251" y="25124"/>
                    <a:pt x="400317" y="25124"/>
                  </a:cubicBezTo>
                  <a:cubicBezTo>
                    <a:pt x="418384" y="25124"/>
                    <a:pt x="432647" y="28934"/>
                    <a:pt x="445959" y="37507"/>
                  </a:cubicBezTo>
                  <a:cubicBezTo>
                    <a:pt x="459271" y="45127"/>
                    <a:pt x="468780" y="57509"/>
                    <a:pt x="476387" y="73702"/>
                  </a:cubicBezTo>
                  <a:cubicBezTo>
                    <a:pt x="482092" y="85132"/>
                    <a:pt x="487797" y="117517"/>
                    <a:pt x="487797" y="206099"/>
                  </a:cubicBezTo>
                  <a:cubicBezTo>
                    <a:pt x="487797" y="233722"/>
                    <a:pt x="488748" y="252772"/>
                    <a:pt x="491601" y="264202"/>
                  </a:cubicBezTo>
                  <a:lnTo>
                    <a:pt x="495404" y="277537"/>
                  </a:lnTo>
                  <a:lnTo>
                    <a:pt x="499208" y="287062"/>
                  </a:lnTo>
                  <a:cubicBezTo>
                    <a:pt x="501109" y="293729"/>
                    <a:pt x="502060" y="301349"/>
                    <a:pt x="502060" y="308969"/>
                  </a:cubicBezTo>
                  <a:cubicBezTo>
                    <a:pt x="503962" y="318494"/>
                    <a:pt x="501109" y="323257"/>
                    <a:pt x="497306" y="327067"/>
                  </a:cubicBez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9DF244EF-CCD8-64B6-0A85-01A1B97926F7}"/>
              </a:ext>
            </a:extLst>
          </p:cNvPr>
          <p:cNvSpPr/>
          <p:nvPr/>
        </p:nvSpPr>
        <p:spPr>
          <a:xfrm rot="16200000">
            <a:off x="11836607" y="3398206"/>
            <a:ext cx="1287053" cy="1239418"/>
          </a:xfrm>
          <a:custGeom>
            <a:avLst/>
            <a:gdLst>
              <a:gd name="connsiteX0" fmla="*/ 353294 w 707009"/>
              <a:gd name="connsiteY0" fmla="*/ 680843 h 680842"/>
              <a:gd name="connsiteX1" fmla="*/ 304004 w 707009"/>
              <a:gd name="connsiteY1" fmla="*/ 660010 h 680842"/>
              <a:gd name="connsiteX2" fmla="*/ 18686 w 707009"/>
              <a:gd name="connsiteY2" fmla="*/ 359833 h 680842"/>
              <a:gd name="connsiteX3" fmla="*/ 5415 w 707009"/>
              <a:gd name="connsiteY3" fmla="*/ 286920 h 680842"/>
              <a:gd name="connsiteX4" fmla="*/ 67977 w 707009"/>
              <a:gd name="connsiteY4" fmla="*/ 246202 h 680842"/>
              <a:gd name="connsiteX5" fmla="*/ 140017 w 707009"/>
              <a:gd name="connsiteY5" fmla="*/ 246202 h 680842"/>
              <a:gd name="connsiteX6" fmla="*/ 140017 w 707009"/>
              <a:gd name="connsiteY6" fmla="*/ 0 h 680842"/>
              <a:gd name="connsiteX7" fmla="*/ 566572 w 707009"/>
              <a:gd name="connsiteY7" fmla="*/ 0 h 680842"/>
              <a:gd name="connsiteX8" fmla="*/ 566572 w 707009"/>
              <a:gd name="connsiteY8" fmla="*/ 246202 h 680842"/>
              <a:gd name="connsiteX9" fmla="*/ 638612 w 707009"/>
              <a:gd name="connsiteY9" fmla="*/ 246202 h 680842"/>
              <a:gd name="connsiteX10" fmla="*/ 701173 w 707009"/>
              <a:gd name="connsiteY10" fmla="*/ 286920 h 680842"/>
              <a:gd name="connsiteX11" fmla="*/ 687902 w 707009"/>
              <a:gd name="connsiteY11" fmla="*/ 359833 h 680842"/>
              <a:gd name="connsiteX12" fmla="*/ 402585 w 707009"/>
              <a:gd name="connsiteY12" fmla="*/ 659063 h 680842"/>
              <a:gd name="connsiteX13" fmla="*/ 353294 w 707009"/>
              <a:gd name="connsiteY13" fmla="*/ 680843 h 680842"/>
              <a:gd name="connsiteX14" fmla="*/ 39540 w 707009"/>
              <a:gd name="connsiteY14" fmla="*/ 339948 h 680842"/>
              <a:gd name="connsiteX15" fmla="*/ 324857 w 707009"/>
              <a:gd name="connsiteY15" fmla="*/ 640125 h 680842"/>
              <a:gd name="connsiteX16" fmla="*/ 353294 w 707009"/>
              <a:gd name="connsiteY16" fmla="*/ 652435 h 680842"/>
              <a:gd name="connsiteX17" fmla="*/ 381731 w 707009"/>
              <a:gd name="connsiteY17" fmla="*/ 640125 h 680842"/>
              <a:gd name="connsiteX18" fmla="*/ 667049 w 707009"/>
              <a:gd name="connsiteY18" fmla="*/ 339948 h 680842"/>
              <a:gd name="connsiteX19" fmla="*/ 674632 w 707009"/>
              <a:gd name="connsiteY19" fmla="*/ 297336 h 680842"/>
              <a:gd name="connsiteX20" fmla="*/ 638612 w 707009"/>
              <a:gd name="connsiteY20" fmla="*/ 273663 h 680842"/>
              <a:gd name="connsiteX21" fmla="*/ 538135 w 707009"/>
              <a:gd name="connsiteY21" fmla="*/ 273663 h 680842"/>
              <a:gd name="connsiteX22" fmla="*/ 538135 w 707009"/>
              <a:gd name="connsiteY22" fmla="*/ 27461 h 680842"/>
              <a:gd name="connsiteX23" fmla="*/ 168454 w 707009"/>
              <a:gd name="connsiteY23" fmla="*/ 27461 h 680842"/>
              <a:gd name="connsiteX24" fmla="*/ 168454 w 707009"/>
              <a:gd name="connsiteY24" fmla="*/ 273663 h 680842"/>
              <a:gd name="connsiteX25" fmla="*/ 67977 w 707009"/>
              <a:gd name="connsiteY25" fmla="*/ 273663 h 680842"/>
              <a:gd name="connsiteX26" fmla="*/ 31957 w 707009"/>
              <a:gd name="connsiteY26" fmla="*/ 297336 h 680842"/>
              <a:gd name="connsiteX27" fmla="*/ 39540 w 707009"/>
              <a:gd name="connsiteY27" fmla="*/ 339948 h 680842"/>
              <a:gd name="connsiteX28" fmla="*/ 39540 w 707009"/>
              <a:gd name="connsiteY28" fmla="*/ 339948 h 68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7009" h="680842">
                <a:moveTo>
                  <a:pt x="353294" y="680843"/>
                </a:moveTo>
                <a:cubicBezTo>
                  <a:pt x="334336" y="680843"/>
                  <a:pt x="317274" y="673267"/>
                  <a:pt x="304004" y="660010"/>
                </a:cubicBezTo>
                <a:lnTo>
                  <a:pt x="18686" y="359833"/>
                </a:lnTo>
                <a:cubicBezTo>
                  <a:pt x="-272" y="339948"/>
                  <a:pt x="-5011" y="311540"/>
                  <a:pt x="5415" y="286920"/>
                </a:cubicBezTo>
                <a:cubicBezTo>
                  <a:pt x="15842" y="261353"/>
                  <a:pt x="40488" y="246202"/>
                  <a:pt x="67977" y="246202"/>
                </a:cubicBezTo>
                <a:lnTo>
                  <a:pt x="140017" y="246202"/>
                </a:lnTo>
                <a:lnTo>
                  <a:pt x="140017" y="0"/>
                </a:lnTo>
                <a:lnTo>
                  <a:pt x="566572" y="0"/>
                </a:lnTo>
                <a:lnTo>
                  <a:pt x="566572" y="246202"/>
                </a:lnTo>
                <a:lnTo>
                  <a:pt x="638612" y="246202"/>
                </a:lnTo>
                <a:cubicBezTo>
                  <a:pt x="666101" y="246202"/>
                  <a:pt x="689798" y="262300"/>
                  <a:pt x="701173" y="286920"/>
                </a:cubicBezTo>
                <a:cubicBezTo>
                  <a:pt x="712548" y="311540"/>
                  <a:pt x="706860" y="339948"/>
                  <a:pt x="687902" y="359833"/>
                </a:cubicBezTo>
                <a:lnTo>
                  <a:pt x="402585" y="659063"/>
                </a:lnTo>
                <a:cubicBezTo>
                  <a:pt x="389314" y="673267"/>
                  <a:pt x="372252" y="680843"/>
                  <a:pt x="353294" y="680843"/>
                </a:cubicBezTo>
                <a:close/>
                <a:moveTo>
                  <a:pt x="39540" y="339948"/>
                </a:moveTo>
                <a:lnTo>
                  <a:pt x="324857" y="640125"/>
                </a:lnTo>
                <a:cubicBezTo>
                  <a:pt x="332441" y="647700"/>
                  <a:pt x="342867" y="652435"/>
                  <a:pt x="353294" y="652435"/>
                </a:cubicBezTo>
                <a:cubicBezTo>
                  <a:pt x="363721" y="652435"/>
                  <a:pt x="374148" y="647700"/>
                  <a:pt x="381731" y="640125"/>
                </a:cubicBezTo>
                <a:lnTo>
                  <a:pt x="667049" y="339948"/>
                </a:lnTo>
                <a:cubicBezTo>
                  <a:pt x="680319" y="325744"/>
                  <a:pt x="679371" y="308699"/>
                  <a:pt x="674632" y="297336"/>
                </a:cubicBezTo>
                <a:cubicBezTo>
                  <a:pt x="669892" y="285973"/>
                  <a:pt x="657570" y="273663"/>
                  <a:pt x="638612" y="273663"/>
                </a:cubicBezTo>
                <a:lnTo>
                  <a:pt x="538135" y="273663"/>
                </a:lnTo>
                <a:lnTo>
                  <a:pt x="538135" y="27461"/>
                </a:lnTo>
                <a:lnTo>
                  <a:pt x="168454" y="27461"/>
                </a:lnTo>
                <a:lnTo>
                  <a:pt x="168454" y="273663"/>
                </a:lnTo>
                <a:lnTo>
                  <a:pt x="67977" y="273663"/>
                </a:lnTo>
                <a:cubicBezTo>
                  <a:pt x="49019" y="273663"/>
                  <a:pt x="36696" y="285973"/>
                  <a:pt x="31957" y="297336"/>
                </a:cubicBezTo>
                <a:cubicBezTo>
                  <a:pt x="26269" y="308699"/>
                  <a:pt x="26269" y="325744"/>
                  <a:pt x="39540" y="339948"/>
                </a:cubicBezTo>
                <a:lnTo>
                  <a:pt x="39540" y="339948"/>
                </a:lnTo>
                <a:close/>
              </a:path>
            </a:pathLst>
          </a:custGeom>
          <a:solidFill>
            <a:schemeClr val="accent4"/>
          </a:solidFill>
          <a:ln w="94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0" name="Graphic 38">
            <a:extLst>
              <a:ext uri="{FF2B5EF4-FFF2-40B4-BE49-F238E27FC236}">
                <a16:creationId xmlns:a16="http://schemas.microsoft.com/office/drawing/2014/main" id="{1509A9A0-6EA8-62F6-6453-E758BC8E2C44}"/>
              </a:ext>
            </a:extLst>
          </p:cNvPr>
          <p:cNvSpPr/>
          <p:nvPr/>
        </p:nvSpPr>
        <p:spPr>
          <a:xfrm>
            <a:off x="12440520" y="1055397"/>
            <a:ext cx="1287551" cy="1248443"/>
          </a:xfrm>
          <a:custGeom>
            <a:avLst/>
            <a:gdLst>
              <a:gd name="connsiteX0" fmla="*/ 567212 w 707283"/>
              <a:gd name="connsiteY0" fmla="*/ 685800 h 685800"/>
              <a:gd name="connsiteX1" fmla="*/ 140492 w 707283"/>
              <a:gd name="connsiteY1" fmla="*/ 685800 h 685800"/>
              <a:gd name="connsiteX2" fmla="*/ 140492 w 707283"/>
              <a:gd name="connsiteY2" fmla="*/ 438150 h 685800"/>
              <a:gd name="connsiteX3" fmla="*/ 68424 w 707283"/>
              <a:gd name="connsiteY3" fmla="*/ 438150 h 685800"/>
              <a:gd name="connsiteX4" fmla="*/ 5839 w 707283"/>
              <a:gd name="connsiteY4" fmla="*/ 397193 h 685800"/>
              <a:gd name="connsiteX5" fmla="*/ 19114 w 707283"/>
              <a:gd name="connsiteY5" fmla="*/ 322898 h 685800"/>
              <a:gd name="connsiteX6" fmla="*/ 304543 w 707283"/>
              <a:gd name="connsiteY6" fmla="*/ 20955 h 685800"/>
              <a:gd name="connsiteX7" fmla="*/ 353852 w 707283"/>
              <a:gd name="connsiteY7" fmla="*/ 0 h 685800"/>
              <a:gd name="connsiteX8" fmla="*/ 403162 w 707283"/>
              <a:gd name="connsiteY8" fmla="*/ 20955 h 685800"/>
              <a:gd name="connsiteX9" fmla="*/ 688591 w 707283"/>
              <a:gd name="connsiteY9" fmla="*/ 322898 h 685800"/>
              <a:gd name="connsiteX10" fmla="*/ 701866 w 707283"/>
              <a:gd name="connsiteY10" fmla="*/ 396240 h 685800"/>
              <a:gd name="connsiteX11" fmla="*/ 639281 w 707283"/>
              <a:gd name="connsiteY11" fmla="*/ 438150 h 685800"/>
              <a:gd name="connsiteX12" fmla="*/ 567212 w 707283"/>
              <a:gd name="connsiteY12" fmla="*/ 438150 h 685800"/>
              <a:gd name="connsiteX13" fmla="*/ 567212 w 707283"/>
              <a:gd name="connsiteY13" fmla="*/ 685800 h 685800"/>
              <a:gd name="connsiteX14" fmla="*/ 168940 w 707283"/>
              <a:gd name="connsiteY14" fmla="*/ 657225 h 685800"/>
              <a:gd name="connsiteX15" fmla="*/ 538764 w 707283"/>
              <a:gd name="connsiteY15" fmla="*/ 657225 h 685800"/>
              <a:gd name="connsiteX16" fmla="*/ 538764 w 707283"/>
              <a:gd name="connsiteY16" fmla="*/ 409575 h 685800"/>
              <a:gd name="connsiteX17" fmla="*/ 639281 w 707283"/>
              <a:gd name="connsiteY17" fmla="*/ 409575 h 685800"/>
              <a:gd name="connsiteX18" fmla="*/ 675315 w 707283"/>
              <a:gd name="connsiteY18" fmla="*/ 385763 h 685800"/>
              <a:gd name="connsiteX19" fmla="*/ 667729 w 707283"/>
              <a:gd name="connsiteY19" fmla="*/ 342900 h 685800"/>
              <a:gd name="connsiteX20" fmla="*/ 382300 w 707283"/>
              <a:gd name="connsiteY20" fmla="*/ 40958 h 685800"/>
              <a:gd name="connsiteX21" fmla="*/ 353852 w 707283"/>
              <a:gd name="connsiteY21" fmla="*/ 28575 h 685800"/>
              <a:gd name="connsiteX22" fmla="*/ 325404 w 707283"/>
              <a:gd name="connsiteY22" fmla="*/ 40958 h 685800"/>
              <a:gd name="connsiteX23" fmla="*/ 39976 w 707283"/>
              <a:gd name="connsiteY23" fmla="*/ 341948 h 685800"/>
              <a:gd name="connsiteX24" fmla="*/ 32390 w 707283"/>
              <a:gd name="connsiteY24" fmla="*/ 384810 h 685800"/>
              <a:gd name="connsiteX25" fmla="*/ 68424 w 707283"/>
              <a:gd name="connsiteY25" fmla="*/ 409575 h 685800"/>
              <a:gd name="connsiteX26" fmla="*/ 168940 w 707283"/>
              <a:gd name="connsiteY26" fmla="*/ 409575 h 685800"/>
              <a:gd name="connsiteX27" fmla="*/ 168940 w 707283"/>
              <a:gd name="connsiteY27" fmla="*/ 65722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07283" h="685800">
                <a:moveTo>
                  <a:pt x="567212" y="685800"/>
                </a:moveTo>
                <a:lnTo>
                  <a:pt x="140492" y="685800"/>
                </a:lnTo>
                <a:lnTo>
                  <a:pt x="140492" y="438150"/>
                </a:lnTo>
                <a:lnTo>
                  <a:pt x="68424" y="438150"/>
                </a:lnTo>
                <a:cubicBezTo>
                  <a:pt x="40924" y="438150"/>
                  <a:pt x="17218" y="421958"/>
                  <a:pt x="5839" y="397193"/>
                </a:cubicBezTo>
                <a:cubicBezTo>
                  <a:pt x="-5541" y="372428"/>
                  <a:pt x="149" y="342900"/>
                  <a:pt x="19114" y="322898"/>
                </a:cubicBezTo>
                <a:lnTo>
                  <a:pt x="304543" y="20955"/>
                </a:lnTo>
                <a:cubicBezTo>
                  <a:pt x="317818" y="7620"/>
                  <a:pt x="334887" y="0"/>
                  <a:pt x="353852" y="0"/>
                </a:cubicBezTo>
                <a:cubicBezTo>
                  <a:pt x="372818" y="0"/>
                  <a:pt x="389887" y="7620"/>
                  <a:pt x="403162" y="20955"/>
                </a:cubicBezTo>
                <a:lnTo>
                  <a:pt x="688591" y="322898"/>
                </a:lnTo>
                <a:cubicBezTo>
                  <a:pt x="707556" y="342900"/>
                  <a:pt x="712297" y="371475"/>
                  <a:pt x="701866" y="396240"/>
                </a:cubicBezTo>
                <a:cubicBezTo>
                  <a:pt x="691435" y="421005"/>
                  <a:pt x="666780" y="438150"/>
                  <a:pt x="639281" y="438150"/>
                </a:cubicBezTo>
                <a:lnTo>
                  <a:pt x="567212" y="438150"/>
                </a:lnTo>
                <a:lnTo>
                  <a:pt x="567212" y="685800"/>
                </a:lnTo>
                <a:close/>
                <a:moveTo>
                  <a:pt x="168940" y="657225"/>
                </a:moveTo>
                <a:lnTo>
                  <a:pt x="538764" y="657225"/>
                </a:lnTo>
                <a:lnTo>
                  <a:pt x="538764" y="409575"/>
                </a:lnTo>
                <a:lnTo>
                  <a:pt x="639281" y="409575"/>
                </a:lnTo>
                <a:cubicBezTo>
                  <a:pt x="658246" y="409575"/>
                  <a:pt x="670573" y="397193"/>
                  <a:pt x="675315" y="385763"/>
                </a:cubicBezTo>
                <a:cubicBezTo>
                  <a:pt x="680056" y="374333"/>
                  <a:pt x="681004" y="357188"/>
                  <a:pt x="667729" y="342900"/>
                </a:cubicBezTo>
                <a:lnTo>
                  <a:pt x="382300" y="40958"/>
                </a:lnTo>
                <a:cubicBezTo>
                  <a:pt x="374714" y="33338"/>
                  <a:pt x="364283" y="28575"/>
                  <a:pt x="353852" y="28575"/>
                </a:cubicBezTo>
                <a:cubicBezTo>
                  <a:pt x="343421" y="28575"/>
                  <a:pt x="332991" y="33338"/>
                  <a:pt x="325404" y="40958"/>
                </a:cubicBezTo>
                <a:lnTo>
                  <a:pt x="39976" y="341948"/>
                </a:lnTo>
                <a:cubicBezTo>
                  <a:pt x="26700" y="356235"/>
                  <a:pt x="27649" y="373380"/>
                  <a:pt x="32390" y="384810"/>
                </a:cubicBezTo>
                <a:cubicBezTo>
                  <a:pt x="37131" y="397193"/>
                  <a:pt x="48511" y="409575"/>
                  <a:pt x="68424" y="409575"/>
                </a:cubicBezTo>
                <a:lnTo>
                  <a:pt x="168940" y="409575"/>
                </a:lnTo>
                <a:lnTo>
                  <a:pt x="168940" y="657225"/>
                </a:lnTo>
                <a:close/>
              </a:path>
            </a:pathLst>
          </a:custGeom>
          <a:solidFill>
            <a:schemeClr val="accent2"/>
          </a:solidFill>
          <a:ln w="93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E7E1F2A-7002-5075-14A1-5EB69D2E019C}"/>
              </a:ext>
            </a:extLst>
          </p:cNvPr>
          <p:cNvSpPr/>
          <p:nvPr/>
        </p:nvSpPr>
        <p:spPr>
          <a:xfrm>
            <a:off x="11907216" y="1973444"/>
            <a:ext cx="2277754" cy="772265"/>
          </a:xfrm>
          <a:custGeom>
            <a:avLst/>
            <a:gdLst>
              <a:gd name="connsiteX0" fmla="*/ 1189613 w 1251226"/>
              <a:gd name="connsiteY0" fmla="*/ 424225 h 424224"/>
              <a:gd name="connsiteX1" fmla="*/ 61613 w 1251226"/>
              <a:gd name="connsiteY1" fmla="*/ 424225 h 424224"/>
              <a:gd name="connsiteX2" fmla="*/ 0 w 1251226"/>
              <a:gd name="connsiteY2" fmla="*/ 362674 h 424224"/>
              <a:gd name="connsiteX3" fmla="*/ 0 w 1251226"/>
              <a:gd name="connsiteY3" fmla="*/ 59657 h 424224"/>
              <a:gd name="connsiteX4" fmla="*/ 61613 w 1251226"/>
              <a:gd name="connsiteY4" fmla="*/ 0 h 424224"/>
              <a:gd name="connsiteX5" fmla="*/ 123227 w 1251226"/>
              <a:gd name="connsiteY5" fmla="*/ 59657 h 424224"/>
              <a:gd name="connsiteX6" fmla="*/ 123227 w 1251226"/>
              <a:gd name="connsiteY6" fmla="*/ 301124 h 424224"/>
              <a:gd name="connsiteX7" fmla="*/ 1127999 w 1251226"/>
              <a:gd name="connsiteY7" fmla="*/ 301124 h 424224"/>
              <a:gd name="connsiteX8" fmla="*/ 1127999 w 1251226"/>
              <a:gd name="connsiteY8" fmla="*/ 59657 h 424224"/>
              <a:gd name="connsiteX9" fmla="*/ 1189613 w 1251226"/>
              <a:gd name="connsiteY9" fmla="*/ 0 h 424224"/>
              <a:gd name="connsiteX10" fmla="*/ 1251226 w 1251226"/>
              <a:gd name="connsiteY10" fmla="*/ 59657 h 424224"/>
              <a:gd name="connsiteX11" fmla="*/ 1251226 w 1251226"/>
              <a:gd name="connsiteY11" fmla="*/ 362674 h 424224"/>
              <a:gd name="connsiteX12" fmla="*/ 1189613 w 1251226"/>
              <a:gd name="connsiteY12" fmla="*/ 424225 h 424224"/>
              <a:gd name="connsiteX13" fmla="*/ 61613 w 1251226"/>
              <a:gd name="connsiteY13" fmla="*/ 28408 h 424224"/>
              <a:gd name="connsiteX14" fmla="*/ 28437 w 1251226"/>
              <a:gd name="connsiteY14" fmla="*/ 59657 h 424224"/>
              <a:gd name="connsiteX15" fmla="*/ 28437 w 1251226"/>
              <a:gd name="connsiteY15" fmla="*/ 362674 h 424224"/>
              <a:gd name="connsiteX16" fmla="*/ 61613 w 1251226"/>
              <a:gd name="connsiteY16" fmla="*/ 395817 h 424224"/>
              <a:gd name="connsiteX17" fmla="*/ 1189613 w 1251226"/>
              <a:gd name="connsiteY17" fmla="*/ 395817 h 424224"/>
              <a:gd name="connsiteX18" fmla="*/ 1222789 w 1251226"/>
              <a:gd name="connsiteY18" fmla="*/ 362674 h 424224"/>
              <a:gd name="connsiteX19" fmla="*/ 1222789 w 1251226"/>
              <a:gd name="connsiteY19" fmla="*/ 59657 h 424224"/>
              <a:gd name="connsiteX20" fmla="*/ 1189613 w 1251226"/>
              <a:gd name="connsiteY20" fmla="*/ 28408 h 424224"/>
              <a:gd name="connsiteX21" fmla="*/ 1156436 w 1251226"/>
              <a:gd name="connsiteY21" fmla="*/ 59657 h 424224"/>
              <a:gd name="connsiteX22" fmla="*/ 1156436 w 1251226"/>
              <a:gd name="connsiteY22" fmla="*/ 329532 h 424224"/>
              <a:gd name="connsiteX23" fmla="*/ 94790 w 1251226"/>
              <a:gd name="connsiteY23" fmla="*/ 329532 h 424224"/>
              <a:gd name="connsiteX24" fmla="*/ 94790 w 1251226"/>
              <a:gd name="connsiteY24" fmla="*/ 59657 h 424224"/>
              <a:gd name="connsiteX25" fmla="*/ 61613 w 1251226"/>
              <a:gd name="connsiteY25" fmla="*/ 28408 h 42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51226" h="424224">
                <a:moveTo>
                  <a:pt x="1189613" y="424225"/>
                </a:moveTo>
                <a:lnTo>
                  <a:pt x="61613" y="424225"/>
                </a:lnTo>
                <a:cubicBezTo>
                  <a:pt x="28437" y="424225"/>
                  <a:pt x="0" y="395817"/>
                  <a:pt x="0" y="362674"/>
                </a:cubicBezTo>
                <a:lnTo>
                  <a:pt x="0" y="59657"/>
                </a:lnTo>
                <a:cubicBezTo>
                  <a:pt x="0" y="19886"/>
                  <a:pt x="31281" y="0"/>
                  <a:pt x="61613" y="0"/>
                </a:cubicBezTo>
                <a:cubicBezTo>
                  <a:pt x="91946" y="0"/>
                  <a:pt x="123227" y="20833"/>
                  <a:pt x="123227" y="59657"/>
                </a:cubicBezTo>
                <a:lnTo>
                  <a:pt x="123227" y="301124"/>
                </a:lnTo>
                <a:lnTo>
                  <a:pt x="1127999" y="301124"/>
                </a:lnTo>
                <a:lnTo>
                  <a:pt x="1127999" y="59657"/>
                </a:lnTo>
                <a:cubicBezTo>
                  <a:pt x="1127999" y="19886"/>
                  <a:pt x="1159280" y="0"/>
                  <a:pt x="1189613" y="0"/>
                </a:cubicBezTo>
                <a:cubicBezTo>
                  <a:pt x="1219945" y="0"/>
                  <a:pt x="1251226" y="20833"/>
                  <a:pt x="1251226" y="59657"/>
                </a:cubicBezTo>
                <a:lnTo>
                  <a:pt x="1251226" y="362674"/>
                </a:lnTo>
                <a:cubicBezTo>
                  <a:pt x="1251226" y="395817"/>
                  <a:pt x="1222789" y="424225"/>
                  <a:pt x="1189613" y="424225"/>
                </a:cubicBezTo>
                <a:close/>
                <a:moveTo>
                  <a:pt x="61613" y="28408"/>
                </a:moveTo>
                <a:cubicBezTo>
                  <a:pt x="49291" y="28408"/>
                  <a:pt x="28437" y="35036"/>
                  <a:pt x="28437" y="59657"/>
                </a:cubicBezTo>
                <a:lnTo>
                  <a:pt x="28437" y="362674"/>
                </a:lnTo>
                <a:cubicBezTo>
                  <a:pt x="28437" y="380666"/>
                  <a:pt x="43603" y="395817"/>
                  <a:pt x="61613" y="395817"/>
                </a:cubicBezTo>
                <a:lnTo>
                  <a:pt x="1189613" y="395817"/>
                </a:lnTo>
                <a:cubicBezTo>
                  <a:pt x="1207623" y="395817"/>
                  <a:pt x="1222789" y="380666"/>
                  <a:pt x="1222789" y="362674"/>
                </a:cubicBezTo>
                <a:lnTo>
                  <a:pt x="1222789" y="59657"/>
                </a:lnTo>
                <a:cubicBezTo>
                  <a:pt x="1222789" y="35036"/>
                  <a:pt x="1201935" y="28408"/>
                  <a:pt x="1189613" y="28408"/>
                </a:cubicBezTo>
                <a:cubicBezTo>
                  <a:pt x="1177290" y="28408"/>
                  <a:pt x="1156436" y="35036"/>
                  <a:pt x="1156436" y="59657"/>
                </a:cubicBezTo>
                <a:lnTo>
                  <a:pt x="1156436" y="329532"/>
                </a:lnTo>
                <a:lnTo>
                  <a:pt x="94790" y="329532"/>
                </a:lnTo>
                <a:lnTo>
                  <a:pt x="94790" y="59657"/>
                </a:lnTo>
                <a:cubicBezTo>
                  <a:pt x="94790" y="35036"/>
                  <a:pt x="73936" y="28408"/>
                  <a:pt x="61613" y="28408"/>
                </a:cubicBezTo>
                <a:close/>
              </a:path>
            </a:pathLst>
          </a:custGeom>
          <a:solidFill>
            <a:schemeClr val="accent3"/>
          </a:solidFill>
          <a:ln w="94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E378B-8F58-AB1F-228A-9BF854158571}"/>
              </a:ext>
            </a:extLst>
          </p:cNvPr>
          <p:cNvSpPr txBox="1"/>
          <p:nvPr/>
        </p:nvSpPr>
        <p:spPr>
          <a:xfrm>
            <a:off x="2482486" y="1186618"/>
            <a:ext cx="8229600" cy="28007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8800" b="1" dirty="0">
                <a:latin typeface="Averia Libre" panose="02000603000000000004" pitchFamily="2" charset="0"/>
                <a:cs typeface="Space Grotesk" pitchFamily="2" charset="77"/>
              </a:rPr>
              <a:t>What is a NoSQL database?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BDF66-AE20-2A8A-302C-19E696D68054}"/>
              </a:ext>
            </a:extLst>
          </p:cNvPr>
          <p:cNvSpPr txBox="1"/>
          <p:nvPr/>
        </p:nvSpPr>
        <p:spPr>
          <a:xfrm>
            <a:off x="2482486" y="4196020"/>
            <a:ext cx="8229600" cy="61558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l"/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- NoSQL is a </a:t>
            </a:r>
            <a:r>
              <a:rPr lang="en-US" sz="3600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non-relational database</a:t>
            </a:r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, meaning it allows different structures than a SQL database (</a:t>
            </a:r>
            <a:r>
              <a:rPr lang="en-US" sz="3600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not rows and columns</a:t>
            </a:r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) and more flexibility to use a format that best fits the data. The term “NoSQL” was not coined until the early </a:t>
            </a:r>
            <a:r>
              <a:rPr lang="en-US" sz="3600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2000s</a:t>
            </a:r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. It doesn’t mean the systems don’t use SQL, as NoSQL databases do sometimes support some SQL commands. More accurately, “NoSQL” is sometimes defined as “</a:t>
            </a:r>
            <a:r>
              <a:rPr lang="en-US" sz="3600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not only SQL.</a:t>
            </a:r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4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34">
            <a:extLst>
              <a:ext uri="{FF2B5EF4-FFF2-40B4-BE49-F238E27FC236}">
                <a16:creationId xmlns:a16="http://schemas.microsoft.com/office/drawing/2014/main" id="{B72AF4C1-2DA4-4DD8-D64F-98438121E686}"/>
              </a:ext>
            </a:extLst>
          </p:cNvPr>
          <p:cNvGrpSpPr/>
          <p:nvPr/>
        </p:nvGrpSpPr>
        <p:grpSpPr>
          <a:xfrm>
            <a:off x="21683296" y="2679724"/>
            <a:ext cx="3375421" cy="1595233"/>
            <a:chOff x="21002467" y="1128929"/>
            <a:chExt cx="1854200" cy="876300"/>
          </a:xfrm>
          <a:solidFill>
            <a:schemeClr val="bg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F1C941E-820D-559C-FC46-9E794D3ABB31}"/>
                </a:ext>
              </a:extLst>
            </p:cNvPr>
            <p:cNvSpPr/>
            <p:nvPr/>
          </p:nvSpPr>
          <p:spPr>
            <a:xfrm>
              <a:off x="21002467" y="1128929"/>
              <a:ext cx="1854200" cy="876300"/>
            </a:xfrm>
            <a:custGeom>
              <a:avLst/>
              <a:gdLst>
                <a:gd name="connsiteX0" fmla="*/ 1728685 w 1854200"/>
                <a:gd name="connsiteY0" fmla="*/ 0 h 876300"/>
                <a:gd name="connsiteX1" fmla="*/ 125515 w 1854200"/>
                <a:gd name="connsiteY1" fmla="*/ 0 h 876300"/>
                <a:gd name="connsiteX2" fmla="*/ 0 w 1854200"/>
                <a:gd name="connsiteY2" fmla="*/ 125730 h 876300"/>
                <a:gd name="connsiteX3" fmla="*/ 0 w 1854200"/>
                <a:gd name="connsiteY3" fmla="*/ 750570 h 876300"/>
                <a:gd name="connsiteX4" fmla="*/ 125515 w 1854200"/>
                <a:gd name="connsiteY4" fmla="*/ 876300 h 876300"/>
                <a:gd name="connsiteX5" fmla="*/ 1728685 w 1854200"/>
                <a:gd name="connsiteY5" fmla="*/ 876300 h 876300"/>
                <a:gd name="connsiteX6" fmla="*/ 1854200 w 1854200"/>
                <a:gd name="connsiteY6" fmla="*/ 750570 h 876300"/>
                <a:gd name="connsiteX7" fmla="*/ 1854200 w 1854200"/>
                <a:gd name="connsiteY7" fmla="*/ 125730 h 876300"/>
                <a:gd name="connsiteX8" fmla="*/ 1728685 w 1854200"/>
                <a:gd name="connsiteY8" fmla="*/ 0 h 876300"/>
                <a:gd name="connsiteX9" fmla="*/ 1825674 w 1854200"/>
                <a:gd name="connsiteY9" fmla="*/ 750570 h 876300"/>
                <a:gd name="connsiteX10" fmla="*/ 1728685 w 1854200"/>
                <a:gd name="connsiteY10" fmla="*/ 847725 h 876300"/>
                <a:gd name="connsiteX11" fmla="*/ 125515 w 1854200"/>
                <a:gd name="connsiteY11" fmla="*/ 847725 h 876300"/>
                <a:gd name="connsiteX12" fmla="*/ 28526 w 1854200"/>
                <a:gd name="connsiteY12" fmla="*/ 750570 h 876300"/>
                <a:gd name="connsiteX13" fmla="*/ 28526 w 1854200"/>
                <a:gd name="connsiteY13" fmla="*/ 125730 h 876300"/>
                <a:gd name="connsiteX14" fmla="*/ 125515 w 1854200"/>
                <a:gd name="connsiteY14" fmla="*/ 28575 h 876300"/>
                <a:gd name="connsiteX15" fmla="*/ 1728685 w 1854200"/>
                <a:gd name="connsiteY15" fmla="*/ 28575 h 876300"/>
                <a:gd name="connsiteX16" fmla="*/ 1825674 w 1854200"/>
                <a:gd name="connsiteY16" fmla="*/ 125730 h 876300"/>
                <a:gd name="connsiteX17" fmla="*/ 1825674 w 1854200"/>
                <a:gd name="connsiteY17" fmla="*/ 75057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4200" h="876300">
                  <a:moveTo>
                    <a:pt x="1728685" y="0"/>
                  </a:moveTo>
                  <a:lnTo>
                    <a:pt x="125515" y="0"/>
                  </a:lnTo>
                  <a:cubicBezTo>
                    <a:pt x="56101" y="0"/>
                    <a:pt x="0" y="56198"/>
                    <a:pt x="0" y="125730"/>
                  </a:cubicBezTo>
                  <a:lnTo>
                    <a:pt x="0" y="750570"/>
                  </a:lnTo>
                  <a:cubicBezTo>
                    <a:pt x="0" y="820103"/>
                    <a:pt x="56101" y="876300"/>
                    <a:pt x="125515" y="876300"/>
                  </a:cubicBezTo>
                  <a:lnTo>
                    <a:pt x="1728685" y="876300"/>
                  </a:lnTo>
                  <a:cubicBezTo>
                    <a:pt x="1798099" y="876300"/>
                    <a:pt x="1854200" y="820103"/>
                    <a:pt x="1854200" y="750570"/>
                  </a:cubicBezTo>
                  <a:lnTo>
                    <a:pt x="1854200" y="125730"/>
                  </a:lnTo>
                  <a:cubicBezTo>
                    <a:pt x="1854200" y="56198"/>
                    <a:pt x="1798099" y="0"/>
                    <a:pt x="1728685" y="0"/>
                  </a:cubicBezTo>
                  <a:close/>
                  <a:moveTo>
                    <a:pt x="1825674" y="750570"/>
                  </a:moveTo>
                  <a:cubicBezTo>
                    <a:pt x="1825674" y="803910"/>
                    <a:pt x="1781934" y="847725"/>
                    <a:pt x="1728685" y="847725"/>
                  </a:cubicBezTo>
                  <a:lnTo>
                    <a:pt x="125515" y="847725"/>
                  </a:lnTo>
                  <a:cubicBezTo>
                    <a:pt x="72266" y="847725"/>
                    <a:pt x="28526" y="803910"/>
                    <a:pt x="28526" y="750570"/>
                  </a:cubicBezTo>
                  <a:lnTo>
                    <a:pt x="28526" y="125730"/>
                  </a:lnTo>
                  <a:cubicBezTo>
                    <a:pt x="28526" y="72390"/>
                    <a:pt x="72266" y="28575"/>
                    <a:pt x="125515" y="28575"/>
                  </a:cubicBezTo>
                  <a:lnTo>
                    <a:pt x="1728685" y="28575"/>
                  </a:lnTo>
                  <a:cubicBezTo>
                    <a:pt x="1781934" y="28575"/>
                    <a:pt x="1825674" y="72390"/>
                    <a:pt x="1825674" y="125730"/>
                  </a:cubicBezTo>
                  <a:lnTo>
                    <a:pt x="1825674" y="750570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D5AE204-A4C9-9894-C744-DFC465FB9D73}"/>
                </a:ext>
              </a:extLst>
            </p:cNvPr>
            <p:cNvSpPr/>
            <p:nvPr/>
          </p:nvSpPr>
          <p:spPr>
            <a:xfrm>
              <a:off x="21188837" y="1633754"/>
              <a:ext cx="126465" cy="125729"/>
            </a:xfrm>
            <a:custGeom>
              <a:avLst/>
              <a:gdLst>
                <a:gd name="connsiteX0" fmla="*/ 125515 w 126465"/>
                <a:gd name="connsiteY0" fmla="*/ 50482 h 125729"/>
                <a:gd name="connsiteX1" fmla="*/ 113154 w 126465"/>
                <a:gd name="connsiteY1" fmla="*/ 16193 h 125729"/>
                <a:gd name="connsiteX2" fmla="*/ 77971 w 126465"/>
                <a:gd name="connsiteY2" fmla="*/ 952 h 125729"/>
                <a:gd name="connsiteX3" fmla="*/ 73217 w 126465"/>
                <a:gd name="connsiteY3" fmla="*/ 0 h 125729"/>
                <a:gd name="connsiteX4" fmla="*/ 58954 w 126465"/>
                <a:gd name="connsiteY4" fmla="*/ 0 h 125729"/>
                <a:gd name="connsiteX5" fmla="*/ 16165 w 126465"/>
                <a:gd name="connsiteY5" fmla="*/ 13335 h 125729"/>
                <a:gd name="connsiteX6" fmla="*/ 0 w 126465"/>
                <a:gd name="connsiteY6" fmla="*/ 58102 h 125729"/>
                <a:gd name="connsiteX7" fmla="*/ 0 w 126465"/>
                <a:gd name="connsiteY7" fmla="*/ 69532 h 125729"/>
                <a:gd name="connsiteX8" fmla="*/ 10460 w 126465"/>
                <a:gd name="connsiteY8" fmla="*/ 107633 h 125729"/>
                <a:gd name="connsiteX9" fmla="*/ 38986 w 126465"/>
                <a:gd name="connsiteY9" fmla="*/ 124777 h 125729"/>
                <a:gd name="connsiteX10" fmla="*/ 54200 w 126465"/>
                <a:gd name="connsiteY10" fmla="*/ 125730 h 125729"/>
                <a:gd name="connsiteX11" fmla="*/ 66561 w 126465"/>
                <a:gd name="connsiteY11" fmla="*/ 125730 h 125729"/>
                <a:gd name="connsiteX12" fmla="*/ 75119 w 126465"/>
                <a:gd name="connsiteY12" fmla="*/ 124777 h 125729"/>
                <a:gd name="connsiteX13" fmla="*/ 126466 w 126465"/>
                <a:gd name="connsiteY13" fmla="*/ 66675 h 125729"/>
                <a:gd name="connsiteX14" fmla="*/ 126466 w 126465"/>
                <a:gd name="connsiteY14" fmla="*/ 54293 h 125729"/>
                <a:gd name="connsiteX15" fmla="*/ 125515 w 126465"/>
                <a:gd name="connsiteY15" fmla="*/ 50482 h 125729"/>
                <a:gd name="connsiteX16" fmla="*/ 74168 w 126465"/>
                <a:gd name="connsiteY16" fmla="*/ 97155 h 125729"/>
                <a:gd name="connsiteX17" fmla="*/ 64659 w 126465"/>
                <a:gd name="connsiteY17" fmla="*/ 98107 h 125729"/>
                <a:gd name="connsiteX18" fmla="*/ 58003 w 126465"/>
                <a:gd name="connsiteY18" fmla="*/ 98107 h 125729"/>
                <a:gd name="connsiteX19" fmla="*/ 38986 w 126465"/>
                <a:gd name="connsiteY19" fmla="*/ 96202 h 125729"/>
                <a:gd name="connsiteX20" fmla="*/ 33281 w 126465"/>
                <a:gd name="connsiteY20" fmla="*/ 90488 h 125729"/>
                <a:gd name="connsiteX21" fmla="*/ 27575 w 126465"/>
                <a:gd name="connsiteY21" fmla="*/ 69532 h 125729"/>
                <a:gd name="connsiteX22" fmla="*/ 27575 w 126465"/>
                <a:gd name="connsiteY22" fmla="*/ 58102 h 125729"/>
                <a:gd name="connsiteX23" fmla="*/ 34231 w 126465"/>
                <a:gd name="connsiteY23" fmla="*/ 35243 h 125729"/>
                <a:gd name="connsiteX24" fmla="*/ 58003 w 126465"/>
                <a:gd name="connsiteY24" fmla="*/ 28575 h 125729"/>
                <a:gd name="connsiteX25" fmla="*/ 68463 w 126465"/>
                <a:gd name="connsiteY25" fmla="*/ 28575 h 125729"/>
                <a:gd name="connsiteX26" fmla="*/ 77971 w 126465"/>
                <a:gd name="connsiteY26" fmla="*/ 29527 h 125729"/>
                <a:gd name="connsiteX27" fmla="*/ 91284 w 126465"/>
                <a:gd name="connsiteY27" fmla="*/ 34290 h 125729"/>
                <a:gd name="connsiteX28" fmla="*/ 96038 w 126465"/>
                <a:gd name="connsiteY28" fmla="*/ 51435 h 125729"/>
                <a:gd name="connsiteX29" fmla="*/ 96989 w 126465"/>
                <a:gd name="connsiteY29" fmla="*/ 66675 h 125729"/>
                <a:gd name="connsiteX30" fmla="*/ 74168 w 126465"/>
                <a:gd name="connsiteY30" fmla="*/ 97155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6465" h="125729">
                  <a:moveTo>
                    <a:pt x="125515" y="50482"/>
                  </a:moveTo>
                  <a:cubicBezTo>
                    <a:pt x="125515" y="37148"/>
                    <a:pt x="120761" y="25718"/>
                    <a:pt x="113154" y="16193"/>
                  </a:cubicBezTo>
                  <a:cubicBezTo>
                    <a:pt x="107449" y="9525"/>
                    <a:pt x="96038" y="952"/>
                    <a:pt x="77971" y="952"/>
                  </a:cubicBezTo>
                  <a:cubicBezTo>
                    <a:pt x="77971" y="952"/>
                    <a:pt x="76070" y="952"/>
                    <a:pt x="73217" y="0"/>
                  </a:cubicBezTo>
                  <a:lnTo>
                    <a:pt x="58954" y="0"/>
                  </a:lnTo>
                  <a:cubicBezTo>
                    <a:pt x="40887" y="0"/>
                    <a:pt x="26624" y="4763"/>
                    <a:pt x="16165" y="13335"/>
                  </a:cubicBezTo>
                  <a:cubicBezTo>
                    <a:pt x="4754" y="22860"/>
                    <a:pt x="0" y="38100"/>
                    <a:pt x="0" y="58102"/>
                  </a:cubicBezTo>
                  <a:lnTo>
                    <a:pt x="0" y="69532"/>
                  </a:lnTo>
                  <a:cubicBezTo>
                    <a:pt x="0" y="84773"/>
                    <a:pt x="3803" y="97155"/>
                    <a:pt x="10460" y="107633"/>
                  </a:cubicBezTo>
                  <a:cubicBezTo>
                    <a:pt x="20919" y="121920"/>
                    <a:pt x="31379" y="124777"/>
                    <a:pt x="38986" y="124777"/>
                  </a:cubicBezTo>
                  <a:cubicBezTo>
                    <a:pt x="44691" y="124777"/>
                    <a:pt x="49445" y="124777"/>
                    <a:pt x="54200" y="125730"/>
                  </a:cubicBezTo>
                  <a:lnTo>
                    <a:pt x="66561" y="125730"/>
                  </a:lnTo>
                  <a:lnTo>
                    <a:pt x="75119" y="124777"/>
                  </a:lnTo>
                  <a:cubicBezTo>
                    <a:pt x="107449" y="124777"/>
                    <a:pt x="126466" y="102870"/>
                    <a:pt x="126466" y="66675"/>
                  </a:cubicBezTo>
                  <a:lnTo>
                    <a:pt x="126466" y="54293"/>
                  </a:lnTo>
                  <a:lnTo>
                    <a:pt x="125515" y="50482"/>
                  </a:lnTo>
                  <a:close/>
                  <a:moveTo>
                    <a:pt x="74168" y="97155"/>
                  </a:moveTo>
                  <a:lnTo>
                    <a:pt x="64659" y="98107"/>
                  </a:lnTo>
                  <a:lnTo>
                    <a:pt x="58003" y="98107"/>
                  </a:lnTo>
                  <a:cubicBezTo>
                    <a:pt x="52298" y="97155"/>
                    <a:pt x="45642" y="96202"/>
                    <a:pt x="38986" y="96202"/>
                  </a:cubicBezTo>
                  <a:cubicBezTo>
                    <a:pt x="38035" y="96202"/>
                    <a:pt x="36133" y="95250"/>
                    <a:pt x="33281" y="90488"/>
                  </a:cubicBezTo>
                  <a:cubicBezTo>
                    <a:pt x="29477" y="85725"/>
                    <a:pt x="27575" y="78105"/>
                    <a:pt x="27575" y="69532"/>
                  </a:cubicBezTo>
                  <a:lnTo>
                    <a:pt x="27575" y="58102"/>
                  </a:lnTo>
                  <a:cubicBezTo>
                    <a:pt x="27575" y="50482"/>
                    <a:pt x="28526" y="40005"/>
                    <a:pt x="34231" y="35243"/>
                  </a:cubicBezTo>
                  <a:cubicBezTo>
                    <a:pt x="38986" y="31432"/>
                    <a:pt x="47544" y="28575"/>
                    <a:pt x="58003" y="28575"/>
                  </a:cubicBezTo>
                  <a:lnTo>
                    <a:pt x="68463" y="28575"/>
                  </a:lnTo>
                  <a:cubicBezTo>
                    <a:pt x="72266" y="29527"/>
                    <a:pt x="75119" y="29527"/>
                    <a:pt x="77971" y="29527"/>
                  </a:cubicBezTo>
                  <a:cubicBezTo>
                    <a:pt x="86529" y="29527"/>
                    <a:pt x="89382" y="32385"/>
                    <a:pt x="91284" y="34290"/>
                  </a:cubicBezTo>
                  <a:cubicBezTo>
                    <a:pt x="95087" y="38100"/>
                    <a:pt x="96038" y="43815"/>
                    <a:pt x="96038" y="51435"/>
                  </a:cubicBezTo>
                  <a:lnTo>
                    <a:pt x="96989" y="66675"/>
                  </a:lnTo>
                  <a:cubicBezTo>
                    <a:pt x="97940" y="95250"/>
                    <a:pt x="85578" y="97155"/>
                    <a:pt x="74168" y="97155"/>
                  </a:cubicBez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F52822E-53BF-56DC-03F8-F5EE2D494775}"/>
                </a:ext>
              </a:extLst>
            </p:cNvPr>
            <p:cNvSpPr/>
            <p:nvPr/>
          </p:nvSpPr>
          <p:spPr>
            <a:xfrm>
              <a:off x="21359994" y="1383246"/>
              <a:ext cx="307131" cy="377190"/>
            </a:xfrm>
            <a:custGeom>
              <a:avLst/>
              <a:gdLst>
                <a:gd name="connsiteX0" fmla="*/ 268146 w 307131"/>
                <a:gd name="connsiteY0" fmla="*/ 267653 h 377190"/>
                <a:gd name="connsiteX1" fmla="*/ 228209 w 307131"/>
                <a:gd name="connsiteY1" fmla="*/ 275272 h 377190"/>
                <a:gd name="connsiteX2" fmla="*/ 190174 w 307131"/>
                <a:gd name="connsiteY2" fmla="*/ 281940 h 377190"/>
                <a:gd name="connsiteX3" fmla="*/ 135024 w 307131"/>
                <a:gd name="connsiteY3" fmla="*/ 259080 h 377190"/>
                <a:gd name="connsiteX4" fmla="*/ 115056 w 307131"/>
                <a:gd name="connsiteY4" fmla="*/ 186690 h 377190"/>
                <a:gd name="connsiteX5" fmla="*/ 130269 w 307131"/>
                <a:gd name="connsiteY5" fmla="*/ 113347 h 377190"/>
                <a:gd name="connsiteX6" fmla="*/ 172108 w 307131"/>
                <a:gd name="connsiteY6" fmla="*/ 92393 h 377190"/>
                <a:gd name="connsiteX7" fmla="*/ 209192 w 307131"/>
                <a:gd name="connsiteY7" fmla="*/ 105727 h 377190"/>
                <a:gd name="connsiteX8" fmla="*/ 259588 w 307131"/>
                <a:gd name="connsiteY8" fmla="*/ 121920 h 377190"/>
                <a:gd name="connsiteX9" fmla="*/ 291918 w 307131"/>
                <a:gd name="connsiteY9" fmla="*/ 108585 h 377190"/>
                <a:gd name="connsiteX10" fmla="*/ 304279 w 307131"/>
                <a:gd name="connsiteY10" fmla="*/ 71438 h 377190"/>
                <a:gd name="connsiteX11" fmla="*/ 267195 w 307131"/>
                <a:gd name="connsiteY11" fmla="*/ 17145 h 377190"/>
                <a:gd name="connsiteX12" fmla="*/ 188273 w 307131"/>
                <a:gd name="connsiteY12" fmla="*/ 0 h 377190"/>
                <a:gd name="connsiteX13" fmla="*/ 112203 w 307131"/>
                <a:gd name="connsiteY13" fmla="*/ 10477 h 377190"/>
                <a:gd name="connsiteX14" fmla="*/ 13312 w 307131"/>
                <a:gd name="connsiteY14" fmla="*/ 104775 h 377190"/>
                <a:gd name="connsiteX15" fmla="*/ 0 w 307131"/>
                <a:gd name="connsiteY15" fmla="*/ 177165 h 377190"/>
                <a:gd name="connsiteX16" fmla="*/ 0 w 307131"/>
                <a:gd name="connsiteY16" fmla="*/ 195263 h 377190"/>
                <a:gd name="connsiteX17" fmla="*/ 96038 w 307131"/>
                <a:gd name="connsiteY17" fmla="*/ 362903 h 377190"/>
                <a:gd name="connsiteX18" fmla="*/ 160697 w 307131"/>
                <a:gd name="connsiteY18" fmla="*/ 377190 h 377190"/>
                <a:gd name="connsiteX19" fmla="*/ 175911 w 307131"/>
                <a:gd name="connsiteY19" fmla="*/ 377190 h 377190"/>
                <a:gd name="connsiteX20" fmla="*/ 259588 w 307131"/>
                <a:gd name="connsiteY20" fmla="*/ 358140 h 377190"/>
                <a:gd name="connsiteX21" fmla="*/ 307132 w 307131"/>
                <a:gd name="connsiteY21" fmla="*/ 310515 h 377190"/>
                <a:gd name="connsiteX22" fmla="*/ 307132 w 307131"/>
                <a:gd name="connsiteY22" fmla="*/ 304800 h 377190"/>
                <a:gd name="connsiteX23" fmla="*/ 268146 w 307131"/>
                <a:gd name="connsiteY23" fmla="*/ 267653 h 377190"/>
                <a:gd name="connsiteX24" fmla="*/ 278605 w 307131"/>
                <a:gd name="connsiteY24" fmla="*/ 309563 h 377190"/>
                <a:gd name="connsiteX25" fmla="*/ 248178 w 307131"/>
                <a:gd name="connsiteY25" fmla="*/ 331470 h 377190"/>
                <a:gd name="connsiteX26" fmla="*/ 176862 w 307131"/>
                <a:gd name="connsiteY26" fmla="*/ 347663 h 377190"/>
                <a:gd name="connsiteX27" fmla="*/ 161648 w 307131"/>
                <a:gd name="connsiteY27" fmla="*/ 347663 h 377190"/>
                <a:gd name="connsiteX28" fmla="*/ 108399 w 307131"/>
                <a:gd name="connsiteY28" fmla="*/ 335280 h 377190"/>
                <a:gd name="connsiteX29" fmla="*/ 29477 w 307131"/>
                <a:gd name="connsiteY29" fmla="*/ 194310 h 377190"/>
                <a:gd name="connsiteX30" fmla="*/ 29477 w 307131"/>
                <a:gd name="connsiteY30" fmla="*/ 176213 h 377190"/>
                <a:gd name="connsiteX31" fmla="*/ 40888 w 307131"/>
                <a:gd name="connsiteY31" fmla="*/ 114300 h 377190"/>
                <a:gd name="connsiteX32" fmla="*/ 122662 w 307131"/>
                <a:gd name="connsiteY32" fmla="*/ 36195 h 377190"/>
                <a:gd name="connsiteX33" fmla="*/ 190174 w 307131"/>
                <a:gd name="connsiteY33" fmla="*/ 27622 h 377190"/>
                <a:gd name="connsiteX34" fmla="*/ 255785 w 307131"/>
                <a:gd name="connsiteY34" fmla="*/ 41910 h 377190"/>
                <a:gd name="connsiteX35" fmla="*/ 277655 w 307131"/>
                <a:gd name="connsiteY35" fmla="*/ 70485 h 377190"/>
                <a:gd name="connsiteX36" fmla="*/ 272900 w 307131"/>
                <a:gd name="connsiteY36" fmla="*/ 87630 h 377190"/>
                <a:gd name="connsiteX37" fmla="*/ 260539 w 307131"/>
                <a:gd name="connsiteY37" fmla="*/ 92393 h 377190"/>
                <a:gd name="connsiteX38" fmla="*/ 222504 w 307131"/>
                <a:gd name="connsiteY38" fmla="*/ 79057 h 377190"/>
                <a:gd name="connsiteX39" fmla="*/ 173059 w 307131"/>
                <a:gd name="connsiteY39" fmla="*/ 62865 h 377190"/>
                <a:gd name="connsiteX40" fmla="*/ 106498 w 307131"/>
                <a:gd name="connsiteY40" fmla="*/ 97155 h 377190"/>
                <a:gd name="connsiteX41" fmla="*/ 87480 w 307131"/>
                <a:gd name="connsiteY41" fmla="*/ 185738 h 377190"/>
                <a:gd name="connsiteX42" fmla="*/ 114105 w 307131"/>
                <a:gd name="connsiteY42" fmla="*/ 277178 h 377190"/>
                <a:gd name="connsiteX43" fmla="*/ 191125 w 307131"/>
                <a:gd name="connsiteY43" fmla="*/ 310515 h 377190"/>
                <a:gd name="connsiteX44" fmla="*/ 237718 w 307131"/>
                <a:gd name="connsiteY44" fmla="*/ 302895 h 377190"/>
                <a:gd name="connsiteX45" fmla="*/ 269097 w 307131"/>
                <a:gd name="connsiteY45" fmla="*/ 296228 h 377190"/>
                <a:gd name="connsiteX46" fmla="*/ 278605 w 307131"/>
                <a:gd name="connsiteY46" fmla="*/ 304800 h 377190"/>
                <a:gd name="connsiteX47" fmla="*/ 278605 w 307131"/>
                <a:gd name="connsiteY47" fmla="*/ 309563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7131" h="377190">
                  <a:moveTo>
                    <a:pt x="268146" y="267653"/>
                  </a:moveTo>
                  <a:cubicBezTo>
                    <a:pt x="258637" y="267653"/>
                    <a:pt x="246276" y="270510"/>
                    <a:pt x="228209" y="275272"/>
                  </a:cubicBezTo>
                  <a:cubicBezTo>
                    <a:pt x="213946" y="280035"/>
                    <a:pt x="200634" y="281940"/>
                    <a:pt x="190174" y="281940"/>
                  </a:cubicBezTo>
                  <a:cubicBezTo>
                    <a:pt x="165452" y="281940"/>
                    <a:pt x="147385" y="274320"/>
                    <a:pt x="135024" y="259080"/>
                  </a:cubicBezTo>
                  <a:cubicBezTo>
                    <a:pt x="121712" y="242888"/>
                    <a:pt x="115056" y="219075"/>
                    <a:pt x="115056" y="186690"/>
                  </a:cubicBezTo>
                  <a:cubicBezTo>
                    <a:pt x="115056" y="153352"/>
                    <a:pt x="119810" y="128588"/>
                    <a:pt x="130269" y="113347"/>
                  </a:cubicBezTo>
                  <a:cubicBezTo>
                    <a:pt x="138827" y="99060"/>
                    <a:pt x="152139" y="92393"/>
                    <a:pt x="172108" y="92393"/>
                  </a:cubicBezTo>
                  <a:cubicBezTo>
                    <a:pt x="174960" y="92393"/>
                    <a:pt x="184469" y="93345"/>
                    <a:pt x="209192" y="105727"/>
                  </a:cubicBezTo>
                  <a:cubicBezTo>
                    <a:pt x="232013" y="116205"/>
                    <a:pt x="248178" y="121920"/>
                    <a:pt x="259588" y="121920"/>
                  </a:cubicBezTo>
                  <a:cubicBezTo>
                    <a:pt x="272900" y="121920"/>
                    <a:pt x="283360" y="117157"/>
                    <a:pt x="291918" y="108585"/>
                  </a:cubicBezTo>
                  <a:cubicBezTo>
                    <a:pt x="300475" y="100013"/>
                    <a:pt x="304279" y="87630"/>
                    <a:pt x="304279" y="71438"/>
                  </a:cubicBezTo>
                  <a:cubicBezTo>
                    <a:pt x="304279" y="56197"/>
                    <a:pt x="297623" y="34290"/>
                    <a:pt x="267195" y="17145"/>
                  </a:cubicBezTo>
                  <a:cubicBezTo>
                    <a:pt x="245325" y="5715"/>
                    <a:pt x="218701" y="0"/>
                    <a:pt x="188273" y="0"/>
                  </a:cubicBezTo>
                  <a:cubicBezTo>
                    <a:pt x="158796" y="0"/>
                    <a:pt x="133122" y="3810"/>
                    <a:pt x="112203" y="10477"/>
                  </a:cubicBezTo>
                  <a:cubicBezTo>
                    <a:pt x="64659" y="25717"/>
                    <a:pt x="31379" y="58102"/>
                    <a:pt x="13312" y="104775"/>
                  </a:cubicBezTo>
                  <a:cubicBezTo>
                    <a:pt x="4754" y="126682"/>
                    <a:pt x="0" y="151447"/>
                    <a:pt x="0" y="177165"/>
                  </a:cubicBezTo>
                  <a:lnTo>
                    <a:pt x="0" y="195263"/>
                  </a:lnTo>
                  <a:cubicBezTo>
                    <a:pt x="0" y="279083"/>
                    <a:pt x="32330" y="335280"/>
                    <a:pt x="96038" y="362903"/>
                  </a:cubicBezTo>
                  <a:cubicBezTo>
                    <a:pt x="117908" y="372428"/>
                    <a:pt x="139778" y="377190"/>
                    <a:pt x="160697" y="377190"/>
                  </a:cubicBezTo>
                  <a:lnTo>
                    <a:pt x="175911" y="377190"/>
                  </a:lnTo>
                  <a:cubicBezTo>
                    <a:pt x="203487" y="377190"/>
                    <a:pt x="232013" y="370522"/>
                    <a:pt x="259588" y="358140"/>
                  </a:cubicBezTo>
                  <a:cubicBezTo>
                    <a:pt x="279556" y="348615"/>
                    <a:pt x="307132" y="334328"/>
                    <a:pt x="307132" y="310515"/>
                  </a:cubicBezTo>
                  <a:lnTo>
                    <a:pt x="307132" y="304800"/>
                  </a:lnTo>
                  <a:cubicBezTo>
                    <a:pt x="307132" y="280988"/>
                    <a:pt x="291918" y="267653"/>
                    <a:pt x="268146" y="267653"/>
                  </a:cubicBezTo>
                  <a:close/>
                  <a:moveTo>
                    <a:pt x="278605" y="309563"/>
                  </a:moveTo>
                  <a:cubicBezTo>
                    <a:pt x="278605" y="309563"/>
                    <a:pt x="277655" y="318135"/>
                    <a:pt x="248178" y="331470"/>
                  </a:cubicBezTo>
                  <a:cubicBezTo>
                    <a:pt x="224406" y="341947"/>
                    <a:pt x="199683" y="347663"/>
                    <a:pt x="176862" y="347663"/>
                  </a:cubicBezTo>
                  <a:lnTo>
                    <a:pt x="161648" y="347663"/>
                  </a:lnTo>
                  <a:cubicBezTo>
                    <a:pt x="144533" y="347663"/>
                    <a:pt x="126466" y="343853"/>
                    <a:pt x="108399" y="335280"/>
                  </a:cubicBezTo>
                  <a:cubicBezTo>
                    <a:pt x="55151" y="312420"/>
                    <a:pt x="29477" y="266700"/>
                    <a:pt x="29477" y="194310"/>
                  </a:cubicBezTo>
                  <a:lnTo>
                    <a:pt x="29477" y="176213"/>
                  </a:lnTo>
                  <a:cubicBezTo>
                    <a:pt x="29477" y="154305"/>
                    <a:pt x="33281" y="133350"/>
                    <a:pt x="40888" y="114300"/>
                  </a:cubicBezTo>
                  <a:cubicBezTo>
                    <a:pt x="56101" y="75247"/>
                    <a:pt x="82726" y="49530"/>
                    <a:pt x="122662" y="36195"/>
                  </a:cubicBezTo>
                  <a:cubicBezTo>
                    <a:pt x="140729" y="30480"/>
                    <a:pt x="163550" y="27622"/>
                    <a:pt x="190174" y="27622"/>
                  </a:cubicBezTo>
                  <a:cubicBezTo>
                    <a:pt x="215848" y="27622"/>
                    <a:pt x="237718" y="32385"/>
                    <a:pt x="255785" y="41910"/>
                  </a:cubicBezTo>
                  <a:cubicBezTo>
                    <a:pt x="275753" y="52388"/>
                    <a:pt x="277655" y="62865"/>
                    <a:pt x="277655" y="70485"/>
                  </a:cubicBezTo>
                  <a:cubicBezTo>
                    <a:pt x="277655" y="76200"/>
                    <a:pt x="276704" y="83820"/>
                    <a:pt x="272900" y="87630"/>
                  </a:cubicBezTo>
                  <a:cubicBezTo>
                    <a:pt x="270048" y="90488"/>
                    <a:pt x="266244" y="92393"/>
                    <a:pt x="260539" y="92393"/>
                  </a:cubicBezTo>
                  <a:cubicBezTo>
                    <a:pt x="256735" y="92393"/>
                    <a:pt x="246276" y="90488"/>
                    <a:pt x="222504" y="79057"/>
                  </a:cubicBezTo>
                  <a:cubicBezTo>
                    <a:pt x="199683" y="68580"/>
                    <a:pt x="184469" y="62865"/>
                    <a:pt x="173059" y="62865"/>
                  </a:cubicBezTo>
                  <a:cubicBezTo>
                    <a:pt x="143582" y="62865"/>
                    <a:pt x="120761" y="74295"/>
                    <a:pt x="106498" y="97155"/>
                  </a:cubicBezTo>
                  <a:cubicBezTo>
                    <a:pt x="94136" y="118110"/>
                    <a:pt x="87480" y="146685"/>
                    <a:pt x="87480" y="185738"/>
                  </a:cubicBezTo>
                  <a:cubicBezTo>
                    <a:pt x="87480" y="224790"/>
                    <a:pt x="96989" y="255270"/>
                    <a:pt x="114105" y="277178"/>
                  </a:cubicBezTo>
                  <a:cubicBezTo>
                    <a:pt x="132171" y="299085"/>
                    <a:pt x="158796" y="310515"/>
                    <a:pt x="191125" y="310515"/>
                  </a:cubicBezTo>
                  <a:cubicBezTo>
                    <a:pt x="204437" y="310515"/>
                    <a:pt x="219651" y="307658"/>
                    <a:pt x="237718" y="302895"/>
                  </a:cubicBezTo>
                  <a:cubicBezTo>
                    <a:pt x="255785" y="297180"/>
                    <a:pt x="265293" y="296228"/>
                    <a:pt x="269097" y="296228"/>
                  </a:cubicBezTo>
                  <a:cubicBezTo>
                    <a:pt x="278605" y="296228"/>
                    <a:pt x="278605" y="299085"/>
                    <a:pt x="278605" y="304800"/>
                  </a:cubicBezTo>
                  <a:lnTo>
                    <a:pt x="278605" y="309563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4F39C01-50B6-3C88-C3A3-789530C21F45}"/>
                </a:ext>
              </a:extLst>
            </p:cNvPr>
            <p:cNvSpPr/>
            <p:nvPr/>
          </p:nvSpPr>
          <p:spPr>
            <a:xfrm>
              <a:off x="21775525" y="1438491"/>
              <a:ext cx="180665" cy="264794"/>
            </a:xfrm>
            <a:custGeom>
              <a:avLst/>
              <a:gdLst>
                <a:gd name="connsiteX0" fmla="*/ 93185 w 180665"/>
                <a:gd name="connsiteY0" fmla="*/ 0 h 264794"/>
                <a:gd name="connsiteX1" fmla="*/ 82726 w 180665"/>
                <a:gd name="connsiteY1" fmla="*/ 0 h 264794"/>
                <a:gd name="connsiteX2" fmla="*/ 19968 w 180665"/>
                <a:gd name="connsiteY2" fmla="*/ 37148 h 264794"/>
                <a:gd name="connsiteX3" fmla="*/ 0 w 180665"/>
                <a:gd name="connsiteY3" fmla="*/ 130493 h 264794"/>
                <a:gd name="connsiteX4" fmla="*/ 21870 w 180665"/>
                <a:gd name="connsiteY4" fmla="*/ 225743 h 264794"/>
                <a:gd name="connsiteX5" fmla="*/ 89382 w 180665"/>
                <a:gd name="connsiteY5" fmla="*/ 264795 h 264794"/>
                <a:gd name="connsiteX6" fmla="*/ 96038 w 180665"/>
                <a:gd name="connsiteY6" fmla="*/ 264795 h 264794"/>
                <a:gd name="connsiteX7" fmla="*/ 157845 w 180665"/>
                <a:gd name="connsiteY7" fmla="*/ 232410 h 264794"/>
                <a:gd name="connsiteX8" fmla="*/ 179715 w 180665"/>
                <a:gd name="connsiteY8" fmla="*/ 160020 h 264794"/>
                <a:gd name="connsiteX9" fmla="*/ 180666 w 180665"/>
                <a:gd name="connsiteY9" fmla="*/ 152400 h 264794"/>
                <a:gd name="connsiteX10" fmla="*/ 180666 w 180665"/>
                <a:gd name="connsiteY10" fmla="*/ 120015 h 264794"/>
                <a:gd name="connsiteX11" fmla="*/ 157845 w 180665"/>
                <a:gd name="connsiteY11" fmla="*/ 35243 h 264794"/>
                <a:gd name="connsiteX12" fmla="*/ 93185 w 180665"/>
                <a:gd name="connsiteY12" fmla="*/ 0 h 264794"/>
                <a:gd name="connsiteX13" fmla="*/ 152139 w 180665"/>
                <a:gd name="connsiteY13" fmla="*/ 152400 h 264794"/>
                <a:gd name="connsiteX14" fmla="*/ 151189 w 180665"/>
                <a:gd name="connsiteY14" fmla="*/ 159068 h 264794"/>
                <a:gd name="connsiteX15" fmla="*/ 151189 w 180665"/>
                <a:gd name="connsiteY15" fmla="*/ 160020 h 264794"/>
                <a:gd name="connsiteX16" fmla="*/ 134073 w 180665"/>
                <a:gd name="connsiteY16" fmla="*/ 216218 h 264794"/>
                <a:gd name="connsiteX17" fmla="*/ 95087 w 180665"/>
                <a:gd name="connsiteY17" fmla="*/ 237173 h 264794"/>
                <a:gd name="connsiteX18" fmla="*/ 88431 w 180665"/>
                <a:gd name="connsiteY18" fmla="*/ 237173 h 264794"/>
                <a:gd name="connsiteX19" fmla="*/ 45642 w 180665"/>
                <a:gd name="connsiteY19" fmla="*/ 211455 h 264794"/>
                <a:gd name="connsiteX20" fmla="*/ 28526 w 180665"/>
                <a:gd name="connsiteY20" fmla="*/ 130493 h 264794"/>
                <a:gd name="connsiteX21" fmla="*/ 44691 w 180665"/>
                <a:gd name="connsiteY21" fmla="*/ 51435 h 264794"/>
                <a:gd name="connsiteX22" fmla="*/ 82726 w 180665"/>
                <a:gd name="connsiteY22" fmla="*/ 27623 h 264794"/>
                <a:gd name="connsiteX23" fmla="*/ 93185 w 180665"/>
                <a:gd name="connsiteY23" fmla="*/ 27623 h 264794"/>
                <a:gd name="connsiteX24" fmla="*/ 135024 w 180665"/>
                <a:gd name="connsiteY24" fmla="*/ 51435 h 264794"/>
                <a:gd name="connsiteX25" fmla="*/ 153090 w 180665"/>
                <a:gd name="connsiteY25" fmla="*/ 120015 h 264794"/>
                <a:gd name="connsiteX26" fmla="*/ 153090 w 180665"/>
                <a:gd name="connsiteY26" fmla="*/ 140970 h 264794"/>
                <a:gd name="connsiteX27" fmla="*/ 152139 w 180665"/>
                <a:gd name="connsiteY27" fmla="*/ 152400 h 26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0665" h="264794">
                  <a:moveTo>
                    <a:pt x="93185" y="0"/>
                  </a:moveTo>
                  <a:lnTo>
                    <a:pt x="82726" y="0"/>
                  </a:lnTo>
                  <a:cubicBezTo>
                    <a:pt x="56101" y="0"/>
                    <a:pt x="35182" y="13335"/>
                    <a:pt x="19968" y="37148"/>
                  </a:cubicBezTo>
                  <a:cubicBezTo>
                    <a:pt x="6656" y="60007"/>
                    <a:pt x="0" y="91440"/>
                    <a:pt x="0" y="130493"/>
                  </a:cubicBezTo>
                  <a:cubicBezTo>
                    <a:pt x="0" y="169545"/>
                    <a:pt x="7607" y="201930"/>
                    <a:pt x="21870" y="225743"/>
                  </a:cubicBezTo>
                  <a:cubicBezTo>
                    <a:pt x="37084" y="251460"/>
                    <a:pt x="60856" y="264795"/>
                    <a:pt x="89382" y="264795"/>
                  </a:cubicBezTo>
                  <a:lnTo>
                    <a:pt x="96038" y="264795"/>
                  </a:lnTo>
                  <a:cubicBezTo>
                    <a:pt x="121712" y="264795"/>
                    <a:pt x="142631" y="254318"/>
                    <a:pt x="157845" y="232410"/>
                  </a:cubicBezTo>
                  <a:cubicBezTo>
                    <a:pt x="172108" y="212408"/>
                    <a:pt x="179715" y="187643"/>
                    <a:pt x="179715" y="160020"/>
                  </a:cubicBezTo>
                  <a:lnTo>
                    <a:pt x="180666" y="152400"/>
                  </a:lnTo>
                  <a:lnTo>
                    <a:pt x="180666" y="120015"/>
                  </a:lnTo>
                  <a:cubicBezTo>
                    <a:pt x="180666" y="86677"/>
                    <a:pt x="173059" y="58102"/>
                    <a:pt x="157845" y="35243"/>
                  </a:cubicBezTo>
                  <a:cubicBezTo>
                    <a:pt x="142631" y="12382"/>
                    <a:pt x="120761" y="0"/>
                    <a:pt x="93185" y="0"/>
                  </a:cubicBezTo>
                  <a:close/>
                  <a:moveTo>
                    <a:pt x="152139" y="152400"/>
                  </a:moveTo>
                  <a:lnTo>
                    <a:pt x="151189" y="159068"/>
                  </a:lnTo>
                  <a:lnTo>
                    <a:pt x="151189" y="160020"/>
                  </a:lnTo>
                  <a:cubicBezTo>
                    <a:pt x="151189" y="181927"/>
                    <a:pt x="145483" y="200977"/>
                    <a:pt x="134073" y="216218"/>
                  </a:cubicBezTo>
                  <a:cubicBezTo>
                    <a:pt x="123613" y="230505"/>
                    <a:pt x="111252" y="237173"/>
                    <a:pt x="95087" y="237173"/>
                  </a:cubicBezTo>
                  <a:lnTo>
                    <a:pt x="88431" y="237173"/>
                  </a:lnTo>
                  <a:cubicBezTo>
                    <a:pt x="69414" y="237173"/>
                    <a:pt x="55151" y="229552"/>
                    <a:pt x="45642" y="211455"/>
                  </a:cubicBezTo>
                  <a:cubicBezTo>
                    <a:pt x="34231" y="192405"/>
                    <a:pt x="28526" y="164783"/>
                    <a:pt x="28526" y="130493"/>
                  </a:cubicBezTo>
                  <a:cubicBezTo>
                    <a:pt x="28526" y="96202"/>
                    <a:pt x="34231" y="69532"/>
                    <a:pt x="44691" y="51435"/>
                  </a:cubicBezTo>
                  <a:cubicBezTo>
                    <a:pt x="54200" y="35243"/>
                    <a:pt x="66561" y="27623"/>
                    <a:pt x="82726" y="27623"/>
                  </a:cubicBezTo>
                  <a:lnTo>
                    <a:pt x="93185" y="27623"/>
                  </a:lnTo>
                  <a:cubicBezTo>
                    <a:pt x="111252" y="27623"/>
                    <a:pt x="123613" y="35243"/>
                    <a:pt x="135024" y="51435"/>
                  </a:cubicBezTo>
                  <a:cubicBezTo>
                    <a:pt x="146434" y="68580"/>
                    <a:pt x="153090" y="92393"/>
                    <a:pt x="153090" y="120015"/>
                  </a:cubicBezTo>
                  <a:lnTo>
                    <a:pt x="153090" y="140970"/>
                  </a:lnTo>
                  <a:lnTo>
                    <a:pt x="152139" y="152400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22D0CE5-42B6-1A37-D345-5458F0D2F2B2}"/>
                </a:ext>
              </a:extLst>
            </p:cNvPr>
            <p:cNvSpPr/>
            <p:nvPr/>
          </p:nvSpPr>
          <p:spPr>
            <a:xfrm>
              <a:off x="21693750" y="1381341"/>
              <a:ext cx="351822" cy="382904"/>
            </a:xfrm>
            <a:custGeom>
              <a:avLst/>
              <a:gdLst>
                <a:gd name="connsiteX0" fmla="*/ 182567 w 351822"/>
                <a:gd name="connsiteY0" fmla="*/ 0 h 382904"/>
                <a:gd name="connsiteX1" fmla="*/ 182567 w 351822"/>
                <a:gd name="connsiteY1" fmla="*/ 0 h 382904"/>
                <a:gd name="connsiteX2" fmla="*/ 175911 w 351822"/>
                <a:gd name="connsiteY2" fmla="*/ 0 h 382904"/>
                <a:gd name="connsiteX3" fmla="*/ 105547 w 351822"/>
                <a:gd name="connsiteY3" fmla="*/ 12382 h 382904"/>
                <a:gd name="connsiteX4" fmla="*/ 12361 w 351822"/>
                <a:gd name="connsiteY4" fmla="*/ 107632 h 382904"/>
                <a:gd name="connsiteX5" fmla="*/ 0 w 351822"/>
                <a:gd name="connsiteY5" fmla="*/ 180023 h 382904"/>
                <a:gd name="connsiteX6" fmla="*/ 0 w 351822"/>
                <a:gd name="connsiteY6" fmla="*/ 192405 h 382904"/>
                <a:gd name="connsiteX7" fmla="*/ 43740 w 351822"/>
                <a:gd name="connsiteY7" fmla="*/ 329565 h 382904"/>
                <a:gd name="connsiteX8" fmla="*/ 174010 w 351822"/>
                <a:gd name="connsiteY8" fmla="*/ 382905 h 382904"/>
                <a:gd name="connsiteX9" fmla="*/ 179715 w 351822"/>
                <a:gd name="connsiteY9" fmla="*/ 382905 h 382904"/>
                <a:gd name="connsiteX10" fmla="*/ 249128 w 351822"/>
                <a:gd name="connsiteY10" fmla="*/ 367665 h 382904"/>
                <a:gd name="connsiteX11" fmla="*/ 340412 w 351822"/>
                <a:gd name="connsiteY11" fmla="*/ 261938 h 382904"/>
                <a:gd name="connsiteX12" fmla="*/ 351823 w 351822"/>
                <a:gd name="connsiteY12" fmla="*/ 186690 h 382904"/>
                <a:gd name="connsiteX13" fmla="*/ 351823 w 351822"/>
                <a:gd name="connsiteY13" fmla="*/ 180975 h 382904"/>
                <a:gd name="connsiteX14" fmla="*/ 309033 w 351822"/>
                <a:gd name="connsiteY14" fmla="*/ 55245 h 382904"/>
                <a:gd name="connsiteX15" fmla="*/ 182567 w 351822"/>
                <a:gd name="connsiteY15" fmla="*/ 0 h 382904"/>
                <a:gd name="connsiteX16" fmla="*/ 322346 w 351822"/>
                <a:gd name="connsiteY16" fmla="*/ 185738 h 382904"/>
                <a:gd name="connsiteX17" fmla="*/ 311886 w 351822"/>
                <a:gd name="connsiteY17" fmla="*/ 252413 h 382904"/>
                <a:gd name="connsiteX18" fmla="*/ 235816 w 351822"/>
                <a:gd name="connsiteY18" fmla="*/ 340995 h 382904"/>
                <a:gd name="connsiteX19" fmla="*/ 177813 w 351822"/>
                <a:gd name="connsiteY19" fmla="*/ 354330 h 382904"/>
                <a:gd name="connsiteX20" fmla="*/ 172108 w 351822"/>
                <a:gd name="connsiteY20" fmla="*/ 354330 h 382904"/>
                <a:gd name="connsiteX21" fmla="*/ 61807 w 351822"/>
                <a:gd name="connsiteY21" fmla="*/ 310515 h 382904"/>
                <a:gd name="connsiteX22" fmla="*/ 25674 w 351822"/>
                <a:gd name="connsiteY22" fmla="*/ 193358 h 382904"/>
                <a:gd name="connsiteX23" fmla="*/ 25674 w 351822"/>
                <a:gd name="connsiteY23" fmla="*/ 188595 h 382904"/>
                <a:gd name="connsiteX24" fmla="*/ 25674 w 351822"/>
                <a:gd name="connsiteY24" fmla="*/ 181927 h 382904"/>
                <a:gd name="connsiteX25" fmla="*/ 36133 w 351822"/>
                <a:gd name="connsiteY25" fmla="*/ 118110 h 382904"/>
                <a:gd name="connsiteX26" fmla="*/ 112203 w 351822"/>
                <a:gd name="connsiteY26" fmla="*/ 40005 h 382904"/>
                <a:gd name="connsiteX27" fmla="*/ 172108 w 351822"/>
                <a:gd name="connsiteY27" fmla="*/ 29528 h 382904"/>
                <a:gd name="connsiteX28" fmla="*/ 178764 w 351822"/>
                <a:gd name="connsiteY28" fmla="*/ 29528 h 382904"/>
                <a:gd name="connsiteX29" fmla="*/ 285262 w 351822"/>
                <a:gd name="connsiteY29" fmla="*/ 74295 h 382904"/>
                <a:gd name="connsiteX30" fmla="*/ 320444 w 351822"/>
                <a:gd name="connsiteY30" fmla="*/ 180975 h 382904"/>
                <a:gd name="connsiteX31" fmla="*/ 320444 w 351822"/>
                <a:gd name="connsiteY31" fmla="*/ 185738 h 38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51822" h="382904">
                  <a:moveTo>
                    <a:pt x="182567" y="0"/>
                  </a:moveTo>
                  <a:cubicBezTo>
                    <a:pt x="182567" y="0"/>
                    <a:pt x="182567" y="0"/>
                    <a:pt x="182567" y="0"/>
                  </a:cubicBezTo>
                  <a:lnTo>
                    <a:pt x="175911" y="0"/>
                  </a:lnTo>
                  <a:cubicBezTo>
                    <a:pt x="151189" y="0"/>
                    <a:pt x="127417" y="3810"/>
                    <a:pt x="105547" y="12382"/>
                  </a:cubicBezTo>
                  <a:cubicBezTo>
                    <a:pt x="59905" y="28575"/>
                    <a:pt x="29477" y="60960"/>
                    <a:pt x="12361" y="107632"/>
                  </a:cubicBezTo>
                  <a:cubicBezTo>
                    <a:pt x="4754" y="130493"/>
                    <a:pt x="0" y="155258"/>
                    <a:pt x="0" y="180023"/>
                  </a:cubicBezTo>
                  <a:lnTo>
                    <a:pt x="0" y="192405"/>
                  </a:lnTo>
                  <a:cubicBezTo>
                    <a:pt x="0" y="252413"/>
                    <a:pt x="14263" y="299085"/>
                    <a:pt x="43740" y="329565"/>
                  </a:cubicBezTo>
                  <a:cubicBezTo>
                    <a:pt x="77021" y="364808"/>
                    <a:pt x="121712" y="382905"/>
                    <a:pt x="174010" y="382905"/>
                  </a:cubicBezTo>
                  <a:lnTo>
                    <a:pt x="179715" y="382905"/>
                  </a:lnTo>
                  <a:cubicBezTo>
                    <a:pt x="202536" y="382905"/>
                    <a:pt x="226308" y="377190"/>
                    <a:pt x="249128" y="367665"/>
                  </a:cubicBezTo>
                  <a:cubicBezTo>
                    <a:pt x="294770" y="346710"/>
                    <a:pt x="326149" y="311468"/>
                    <a:pt x="340412" y="261938"/>
                  </a:cubicBezTo>
                  <a:cubicBezTo>
                    <a:pt x="348019" y="237173"/>
                    <a:pt x="351823" y="211455"/>
                    <a:pt x="351823" y="186690"/>
                  </a:cubicBezTo>
                  <a:lnTo>
                    <a:pt x="351823" y="180975"/>
                  </a:lnTo>
                  <a:cubicBezTo>
                    <a:pt x="351823" y="128588"/>
                    <a:pt x="337560" y="86677"/>
                    <a:pt x="309033" y="55245"/>
                  </a:cubicBezTo>
                  <a:cubicBezTo>
                    <a:pt x="275753" y="18097"/>
                    <a:pt x="232964" y="0"/>
                    <a:pt x="182567" y="0"/>
                  </a:cubicBezTo>
                  <a:close/>
                  <a:moveTo>
                    <a:pt x="322346" y="185738"/>
                  </a:moveTo>
                  <a:cubicBezTo>
                    <a:pt x="322346" y="207645"/>
                    <a:pt x="318542" y="230505"/>
                    <a:pt x="311886" y="252413"/>
                  </a:cubicBezTo>
                  <a:cubicBezTo>
                    <a:pt x="299525" y="294323"/>
                    <a:pt x="274802" y="322898"/>
                    <a:pt x="235816" y="340995"/>
                  </a:cubicBezTo>
                  <a:cubicBezTo>
                    <a:pt x="216799" y="349568"/>
                    <a:pt x="196831" y="354330"/>
                    <a:pt x="177813" y="354330"/>
                  </a:cubicBezTo>
                  <a:lnTo>
                    <a:pt x="172108" y="354330"/>
                  </a:lnTo>
                  <a:cubicBezTo>
                    <a:pt x="126466" y="354330"/>
                    <a:pt x="90333" y="340043"/>
                    <a:pt x="61807" y="310515"/>
                  </a:cubicBezTo>
                  <a:cubicBezTo>
                    <a:pt x="38035" y="285750"/>
                    <a:pt x="25674" y="245745"/>
                    <a:pt x="25674" y="193358"/>
                  </a:cubicBezTo>
                  <a:lnTo>
                    <a:pt x="25674" y="188595"/>
                  </a:lnTo>
                  <a:lnTo>
                    <a:pt x="25674" y="181927"/>
                  </a:lnTo>
                  <a:cubicBezTo>
                    <a:pt x="25674" y="160020"/>
                    <a:pt x="29477" y="138113"/>
                    <a:pt x="36133" y="118110"/>
                  </a:cubicBezTo>
                  <a:cubicBezTo>
                    <a:pt x="50396" y="79057"/>
                    <a:pt x="75119" y="53340"/>
                    <a:pt x="112203" y="40005"/>
                  </a:cubicBezTo>
                  <a:cubicBezTo>
                    <a:pt x="131220" y="33338"/>
                    <a:pt x="152139" y="29528"/>
                    <a:pt x="172108" y="29528"/>
                  </a:cubicBezTo>
                  <a:lnTo>
                    <a:pt x="178764" y="29528"/>
                  </a:lnTo>
                  <a:cubicBezTo>
                    <a:pt x="222504" y="29528"/>
                    <a:pt x="257686" y="43815"/>
                    <a:pt x="285262" y="74295"/>
                  </a:cubicBezTo>
                  <a:cubicBezTo>
                    <a:pt x="308082" y="100013"/>
                    <a:pt x="320444" y="135255"/>
                    <a:pt x="320444" y="180975"/>
                  </a:cubicBezTo>
                  <a:lnTo>
                    <a:pt x="320444" y="185738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28E44A8-DB6B-DFAC-D6A5-04457038C5E8}"/>
                </a:ext>
              </a:extLst>
            </p:cNvPr>
            <p:cNvSpPr/>
            <p:nvPr/>
          </p:nvSpPr>
          <p:spPr>
            <a:xfrm>
              <a:off x="22085509" y="1386697"/>
              <a:ext cx="533439" cy="363261"/>
            </a:xfrm>
            <a:custGeom>
              <a:avLst/>
              <a:gdLst>
                <a:gd name="connsiteX0" fmla="*/ 523930 w 533439"/>
                <a:gd name="connsiteY0" fmla="*/ 271822 h 363261"/>
                <a:gd name="connsiteX1" fmla="*/ 520127 w 533439"/>
                <a:gd name="connsiteY1" fmla="*/ 261344 h 363261"/>
                <a:gd name="connsiteX2" fmla="*/ 517274 w 533439"/>
                <a:gd name="connsiteY2" fmla="*/ 209909 h 363261"/>
                <a:gd name="connsiteX3" fmla="*/ 503011 w 533439"/>
                <a:gd name="connsiteY3" fmla="*/ 65129 h 363261"/>
                <a:gd name="connsiteX4" fmla="*/ 461173 w 533439"/>
                <a:gd name="connsiteY4" fmla="*/ 16552 h 363261"/>
                <a:gd name="connsiteX5" fmla="*/ 329953 w 533439"/>
                <a:gd name="connsiteY5" fmla="*/ 18457 h 363261"/>
                <a:gd name="connsiteX6" fmla="*/ 296672 w 533439"/>
                <a:gd name="connsiteY6" fmla="*/ 33697 h 363261"/>
                <a:gd name="connsiteX7" fmla="*/ 281458 w 533439"/>
                <a:gd name="connsiteY7" fmla="*/ 27029 h 363261"/>
                <a:gd name="connsiteX8" fmla="*/ 247227 w 533439"/>
                <a:gd name="connsiteY8" fmla="*/ 12742 h 363261"/>
                <a:gd name="connsiteX9" fmla="*/ 156894 w 533439"/>
                <a:gd name="connsiteY9" fmla="*/ 13694 h 363261"/>
                <a:gd name="connsiteX10" fmla="*/ 122662 w 533439"/>
                <a:gd name="connsiteY10" fmla="*/ 19409 h 363261"/>
                <a:gd name="connsiteX11" fmla="*/ 88431 w 533439"/>
                <a:gd name="connsiteY11" fmla="*/ 14647 h 363261"/>
                <a:gd name="connsiteX12" fmla="*/ 48494 w 533439"/>
                <a:gd name="connsiteY12" fmla="*/ 9884 h 363261"/>
                <a:gd name="connsiteX13" fmla="*/ 16165 w 533439"/>
                <a:gd name="connsiteY13" fmla="*/ 22267 h 363261"/>
                <a:gd name="connsiteX14" fmla="*/ 6656 w 533439"/>
                <a:gd name="connsiteY14" fmla="*/ 47032 h 363261"/>
                <a:gd name="connsiteX15" fmla="*/ 9509 w 533439"/>
                <a:gd name="connsiteY15" fmla="*/ 75607 h 363261"/>
                <a:gd name="connsiteX16" fmla="*/ 10460 w 533439"/>
                <a:gd name="connsiteY16" fmla="*/ 85132 h 363261"/>
                <a:gd name="connsiteX17" fmla="*/ 12361 w 533439"/>
                <a:gd name="connsiteY17" fmla="*/ 169904 h 363261"/>
                <a:gd name="connsiteX18" fmla="*/ 11410 w 533439"/>
                <a:gd name="connsiteY18" fmla="*/ 243247 h 363261"/>
                <a:gd name="connsiteX19" fmla="*/ 5705 w 533439"/>
                <a:gd name="connsiteY19" fmla="*/ 269917 h 363261"/>
                <a:gd name="connsiteX20" fmla="*/ 0 w 533439"/>
                <a:gd name="connsiteY20" fmla="*/ 300397 h 363261"/>
                <a:gd name="connsiteX21" fmla="*/ 0 w 533439"/>
                <a:gd name="connsiteY21" fmla="*/ 312779 h 363261"/>
                <a:gd name="connsiteX22" fmla="*/ 18067 w 533439"/>
                <a:gd name="connsiteY22" fmla="*/ 349927 h 363261"/>
                <a:gd name="connsiteX23" fmla="*/ 64659 w 533439"/>
                <a:gd name="connsiteY23" fmla="*/ 362309 h 363261"/>
                <a:gd name="connsiteX24" fmla="*/ 111252 w 533439"/>
                <a:gd name="connsiteY24" fmla="*/ 348974 h 363261"/>
                <a:gd name="connsiteX25" fmla="*/ 128368 w 533439"/>
                <a:gd name="connsiteY25" fmla="*/ 299444 h 363261"/>
                <a:gd name="connsiteX26" fmla="*/ 124564 w 533439"/>
                <a:gd name="connsiteY26" fmla="*/ 208004 h 363261"/>
                <a:gd name="connsiteX27" fmla="*/ 132171 w 533439"/>
                <a:gd name="connsiteY27" fmla="*/ 120374 h 363261"/>
                <a:gd name="connsiteX28" fmla="*/ 151189 w 533439"/>
                <a:gd name="connsiteY28" fmla="*/ 100372 h 363261"/>
                <a:gd name="connsiteX29" fmla="*/ 170206 w 533439"/>
                <a:gd name="connsiteY29" fmla="*/ 93704 h 363261"/>
                <a:gd name="connsiteX30" fmla="*/ 197781 w 533439"/>
                <a:gd name="connsiteY30" fmla="*/ 108944 h 363261"/>
                <a:gd name="connsiteX31" fmla="*/ 208241 w 533439"/>
                <a:gd name="connsiteY31" fmla="*/ 192764 h 363261"/>
                <a:gd name="connsiteX32" fmla="*/ 207290 w 533439"/>
                <a:gd name="connsiteY32" fmla="*/ 267059 h 363261"/>
                <a:gd name="connsiteX33" fmla="*/ 202536 w 533439"/>
                <a:gd name="connsiteY33" fmla="*/ 290872 h 363261"/>
                <a:gd name="connsiteX34" fmla="*/ 200634 w 533439"/>
                <a:gd name="connsiteY34" fmla="*/ 303254 h 363261"/>
                <a:gd name="connsiteX35" fmla="*/ 200634 w 533439"/>
                <a:gd name="connsiteY35" fmla="*/ 317542 h 363261"/>
                <a:gd name="connsiteX36" fmla="*/ 253883 w 533439"/>
                <a:gd name="connsiteY36" fmla="*/ 362309 h 363261"/>
                <a:gd name="connsiteX37" fmla="*/ 313788 w 533439"/>
                <a:gd name="connsiteY37" fmla="*/ 351832 h 363261"/>
                <a:gd name="connsiteX38" fmla="*/ 334707 w 533439"/>
                <a:gd name="connsiteY38" fmla="*/ 302302 h 363261"/>
                <a:gd name="connsiteX39" fmla="*/ 329002 w 533439"/>
                <a:gd name="connsiteY39" fmla="*/ 268964 h 363261"/>
                <a:gd name="connsiteX40" fmla="*/ 324247 w 533439"/>
                <a:gd name="connsiteY40" fmla="*/ 228007 h 363261"/>
                <a:gd name="connsiteX41" fmla="*/ 329953 w 533439"/>
                <a:gd name="connsiteY41" fmla="*/ 126089 h 363261"/>
                <a:gd name="connsiteX42" fmla="*/ 344216 w 533439"/>
                <a:gd name="connsiteY42" fmla="*/ 105134 h 363261"/>
                <a:gd name="connsiteX43" fmla="*/ 364184 w 533439"/>
                <a:gd name="connsiteY43" fmla="*/ 99419 h 363261"/>
                <a:gd name="connsiteX44" fmla="*/ 380349 w 533439"/>
                <a:gd name="connsiteY44" fmla="*/ 102277 h 363261"/>
                <a:gd name="connsiteX45" fmla="*/ 396514 w 533439"/>
                <a:gd name="connsiteY45" fmla="*/ 122279 h 363261"/>
                <a:gd name="connsiteX46" fmla="*/ 404120 w 533439"/>
                <a:gd name="connsiteY46" fmla="*/ 227054 h 363261"/>
                <a:gd name="connsiteX47" fmla="*/ 407924 w 533439"/>
                <a:gd name="connsiteY47" fmla="*/ 329924 h 363261"/>
                <a:gd name="connsiteX48" fmla="*/ 463075 w 533439"/>
                <a:gd name="connsiteY48" fmla="*/ 363261 h 363261"/>
                <a:gd name="connsiteX49" fmla="*/ 475436 w 533439"/>
                <a:gd name="connsiteY49" fmla="*/ 363261 h 363261"/>
                <a:gd name="connsiteX50" fmla="*/ 518225 w 533439"/>
                <a:gd name="connsiteY50" fmla="*/ 348974 h 363261"/>
                <a:gd name="connsiteX51" fmla="*/ 533439 w 533439"/>
                <a:gd name="connsiteY51" fmla="*/ 313732 h 363261"/>
                <a:gd name="connsiteX52" fmla="*/ 528685 w 533439"/>
                <a:gd name="connsiteY52" fmla="*/ 283252 h 363261"/>
                <a:gd name="connsiteX53" fmla="*/ 523930 w 533439"/>
                <a:gd name="connsiteY53" fmla="*/ 271822 h 363261"/>
                <a:gd name="connsiteX54" fmla="*/ 497306 w 533439"/>
                <a:gd name="connsiteY54" fmla="*/ 327067 h 363261"/>
                <a:gd name="connsiteX55" fmla="*/ 474485 w 533439"/>
                <a:gd name="connsiteY55" fmla="*/ 333734 h 363261"/>
                <a:gd name="connsiteX56" fmla="*/ 462124 w 533439"/>
                <a:gd name="connsiteY56" fmla="*/ 333734 h 363261"/>
                <a:gd name="connsiteX57" fmla="*/ 433598 w 533439"/>
                <a:gd name="connsiteY57" fmla="*/ 319447 h 363261"/>
                <a:gd name="connsiteX58" fmla="*/ 430745 w 533439"/>
                <a:gd name="connsiteY58" fmla="*/ 225149 h 363261"/>
                <a:gd name="connsiteX59" fmla="*/ 421236 w 533439"/>
                <a:gd name="connsiteY59" fmla="*/ 109897 h 363261"/>
                <a:gd name="connsiteX60" fmla="*/ 390808 w 533439"/>
                <a:gd name="connsiteY60" fmla="*/ 74654 h 363261"/>
                <a:gd name="connsiteX61" fmla="*/ 363233 w 533439"/>
                <a:gd name="connsiteY61" fmla="*/ 69892 h 363261"/>
                <a:gd name="connsiteX62" fmla="*/ 329002 w 533439"/>
                <a:gd name="connsiteY62" fmla="*/ 80369 h 363261"/>
                <a:gd name="connsiteX63" fmla="*/ 302377 w 533439"/>
                <a:gd name="connsiteY63" fmla="*/ 116564 h 363261"/>
                <a:gd name="connsiteX64" fmla="*/ 294770 w 533439"/>
                <a:gd name="connsiteY64" fmla="*/ 227054 h 363261"/>
                <a:gd name="connsiteX65" fmla="*/ 300475 w 533439"/>
                <a:gd name="connsiteY65" fmla="*/ 273727 h 363261"/>
                <a:gd name="connsiteX66" fmla="*/ 305230 w 533439"/>
                <a:gd name="connsiteY66" fmla="*/ 301349 h 363261"/>
                <a:gd name="connsiteX67" fmla="*/ 298574 w 533439"/>
                <a:gd name="connsiteY67" fmla="*/ 326114 h 363261"/>
                <a:gd name="connsiteX68" fmla="*/ 252932 w 533439"/>
                <a:gd name="connsiteY68" fmla="*/ 331829 h 363261"/>
                <a:gd name="connsiteX69" fmla="*/ 228209 w 533439"/>
                <a:gd name="connsiteY69" fmla="*/ 315637 h 363261"/>
                <a:gd name="connsiteX70" fmla="*/ 228209 w 533439"/>
                <a:gd name="connsiteY70" fmla="*/ 303254 h 363261"/>
                <a:gd name="connsiteX71" fmla="*/ 230111 w 533439"/>
                <a:gd name="connsiteY71" fmla="*/ 292777 h 363261"/>
                <a:gd name="connsiteX72" fmla="*/ 234865 w 533439"/>
                <a:gd name="connsiteY72" fmla="*/ 268964 h 363261"/>
                <a:gd name="connsiteX73" fmla="*/ 236767 w 533439"/>
                <a:gd name="connsiteY73" fmla="*/ 190859 h 363261"/>
                <a:gd name="connsiteX74" fmla="*/ 223455 w 533439"/>
                <a:gd name="connsiteY74" fmla="*/ 94657 h 363261"/>
                <a:gd name="connsiteX75" fmla="*/ 170206 w 533439"/>
                <a:gd name="connsiteY75" fmla="*/ 63224 h 363261"/>
                <a:gd name="connsiteX76" fmla="*/ 137876 w 533439"/>
                <a:gd name="connsiteY76" fmla="*/ 73702 h 363261"/>
                <a:gd name="connsiteX77" fmla="*/ 107448 w 533439"/>
                <a:gd name="connsiteY77" fmla="*/ 105134 h 363261"/>
                <a:gd name="connsiteX78" fmla="*/ 96989 w 533439"/>
                <a:gd name="connsiteY78" fmla="*/ 206099 h 363261"/>
                <a:gd name="connsiteX79" fmla="*/ 100792 w 533439"/>
                <a:gd name="connsiteY79" fmla="*/ 297539 h 363261"/>
                <a:gd name="connsiteX80" fmla="*/ 93185 w 533439"/>
                <a:gd name="connsiteY80" fmla="*/ 325162 h 363261"/>
                <a:gd name="connsiteX81" fmla="*/ 93185 w 533439"/>
                <a:gd name="connsiteY81" fmla="*/ 325162 h 363261"/>
                <a:gd name="connsiteX82" fmla="*/ 64659 w 533439"/>
                <a:gd name="connsiteY82" fmla="*/ 331829 h 363261"/>
                <a:gd name="connsiteX83" fmla="*/ 35182 w 533439"/>
                <a:gd name="connsiteY83" fmla="*/ 325162 h 363261"/>
                <a:gd name="connsiteX84" fmla="*/ 28526 w 533439"/>
                <a:gd name="connsiteY84" fmla="*/ 310874 h 363261"/>
                <a:gd name="connsiteX85" fmla="*/ 28526 w 533439"/>
                <a:gd name="connsiteY85" fmla="*/ 298492 h 363261"/>
                <a:gd name="connsiteX86" fmla="*/ 33281 w 533439"/>
                <a:gd name="connsiteY86" fmla="*/ 275632 h 363261"/>
                <a:gd name="connsiteX87" fmla="*/ 39937 w 533439"/>
                <a:gd name="connsiteY87" fmla="*/ 242294 h 363261"/>
                <a:gd name="connsiteX88" fmla="*/ 40887 w 533439"/>
                <a:gd name="connsiteY88" fmla="*/ 167047 h 363261"/>
                <a:gd name="connsiteX89" fmla="*/ 38035 w 533439"/>
                <a:gd name="connsiteY89" fmla="*/ 78464 h 363261"/>
                <a:gd name="connsiteX90" fmla="*/ 36133 w 533439"/>
                <a:gd name="connsiteY90" fmla="*/ 67034 h 363261"/>
                <a:gd name="connsiteX91" fmla="*/ 33281 w 533439"/>
                <a:gd name="connsiteY91" fmla="*/ 43222 h 363261"/>
                <a:gd name="connsiteX92" fmla="*/ 36133 w 533439"/>
                <a:gd name="connsiteY92" fmla="*/ 37507 h 363261"/>
                <a:gd name="connsiteX93" fmla="*/ 46593 w 533439"/>
                <a:gd name="connsiteY93" fmla="*/ 34649 h 363261"/>
                <a:gd name="connsiteX94" fmla="*/ 80824 w 533439"/>
                <a:gd name="connsiteY94" fmla="*/ 39412 h 363261"/>
                <a:gd name="connsiteX95" fmla="*/ 120761 w 533439"/>
                <a:gd name="connsiteY95" fmla="*/ 44174 h 363261"/>
                <a:gd name="connsiteX96" fmla="*/ 163550 w 533439"/>
                <a:gd name="connsiteY96" fmla="*/ 36554 h 363261"/>
                <a:gd name="connsiteX97" fmla="*/ 236767 w 533439"/>
                <a:gd name="connsiteY97" fmla="*/ 35602 h 363261"/>
                <a:gd name="connsiteX98" fmla="*/ 268146 w 533439"/>
                <a:gd name="connsiteY98" fmla="*/ 48937 h 363261"/>
                <a:gd name="connsiteX99" fmla="*/ 296672 w 533439"/>
                <a:gd name="connsiteY99" fmla="*/ 58462 h 363261"/>
                <a:gd name="connsiteX100" fmla="*/ 342314 w 533439"/>
                <a:gd name="connsiteY100" fmla="*/ 40364 h 363261"/>
                <a:gd name="connsiteX101" fmla="*/ 400317 w 533439"/>
                <a:gd name="connsiteY101" fmla="*/ 25124 h 363261"/>
                <a:gd name="connsiteX102" fmla="*/ 445959 w 533439"/>
                <a:gd name="connsiteY102" fmla="*/ 37507 h 363261"/>
                <a:gd name="connsiteX103" fmla="*/ 476387 w 533439"/>
                <a:gd name="connsiteY103" fmla="*/ 73702 h 363261"/>
                <a:gd name="connsiteX104" fmla="*/ 487797 w 533439"/>
                <a:gd name="connsiteY104" fmla="*/ 206099 h 363261"/>
                <a:gd name="connsiteX105" fmla="*/ 491601 w 533439"/>
                <a:gd name="connsiteY105" fmla="*/ 264202 h 363261"/>
                <a:gd name="connsiteX106" fmla="*/ 495404 w 533439"/>
                <a:gd name="connsiteY106" fmla="*/ 277537 h 363261"/>
                <a:gd name="connsiteX107" fmla="*/ 499208 w 533439"/>
                <a:gd name="connsiteY107" fmla="*/ 287062 h 363261"/>
                <a:gd name="connsiteX108" fmla="*/ 502060 w 533439"/>
                <a:gd name="connsiteY108" fmla="*/ 308969 h 363261"/>
                <a:gd name="connsiteX109" fmla="*/ 497306 w 533439"/>
                <a:gd name="connsiteY109" fmla="*/ 327067 h 36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533439" h="363261">
                  <a:moveTo>
                    <a:pt x="523930" y="271822"/>
                  </a:moveTo>
                  <a:lnTo>
                    <a:pt x="520127" y="261344"/>
                  </a:lnTo>
                  <a:cubicBezTo>
                    <a:pt x="518225" y="254677"/>
                    <a:pt x="517274" y="241342"/>
                    <a:pt x="517274" y="209909"/>
                  </a:cubicBezTo>
                  <a:cubicBezTo>
                    <a:pt x="517274" y="108944"/>
                    <a:pt x="508716" y="79417"/>
                    <a:pt x="503011" y="65129"/>
                  </a:cubicBezTo>
                  <a:cubicBezTo>
                    <a:pt x="493502" y="43222"/>
                    <a:pt x="479239" y="27029"/>
                    <a:pt x="461173" y="16552"/>
                  </a:cubicBezTo>
                  <a:cubicBezTo>
                    <a:pt x="426941" y="-5356"/>
                    <a:pt x="379398" y="-6308"/>
                    <a:pt x="329953" y="18457"/>
                  </a:cubicBezTo>
                  <a:cubicBezTo>
                    <a:pt x="307132" y="29887"/>
                    <a:pt x="298574" y="32744"/>
                    <a:pt x="296672" y="33697"/>
                  </a:cubicBezTo>
                  <a:cubicBezTo>
                    <a:pt x="294770" y="33697"/>
                    <a:pt x="290967" y="31792"/>
                    <a:pt x="281458" y="27029"/>
                  </a:cubicBezTo>
                  <a:cubicBezTo>
                    <a:pt x="270048" y="21314"/>
                    <a:pt x="258637" y="16552"/>
                    <a:pt x="247227" y="12742"/>
                  </a:cubicBezTo>
                  <a:cubicBezTo>
                    <a:pt x="222504" y="4169"/>
                    <a:pt x="191125" y="3217"/>
                    <a:pt x="156894" y="13694"/>
                  </a:cubicBezTo>
                  <a:cubicBezTo>
                    <a:pt x="142631" y="17504"/>
                    <a:pt x="131220" y="19409"/>
                    <a:pt x="122662" y="19409"/>
                  </a:cubicBezTo>
                  <a:cubicBezTo>
                    <a:pt x="114105" y="19409"/>
                    <a:pt x="102694" y="17504"/>
                    <a:pt x="88431" y="14647"/>
                  </a:cubicBezTo>
                  <a:cubicBezTo>
                    <a:pt x="72266" y="10837"/>
                    <a:pt x="58954" y="9884"/>
                    <a:pt x="48494" y="9884"/>
                  </a:cubicBezTo>
                  <a:cubicBezTo>
                    <a:pt x="34231" y="9884"/>
                    <a:pt x="23772" y="13694"/>
                    <a:pt x="16165" y="22267"/>
                  </a:cubicBezTo>
                  <a:cubicBezTo>
                    <a:pt x="9509" y="29887"/>
                    <a:pt x="6656" y="38459"/>
                    <a:pt x="6656" y="47032"/>
                  </a:cubicBezTo>
                  <a:cubicBezTo>
                    <a:pt x="6656" y="52747"/>
                    <a:pt x="7607" y="62272"/>
                    <a:pt x="9509" y="75607"/>
                  </a:cubicBezTo>
                  <a:lnTo>
                    <a:pt x="10460" y="85132"/>
                  </a:lnTo>
                  <a:cubicBezTo>
                    <a:pt x="12361" y="99419"/>
                    <a:pt x="12361" y="127994"/>
                    <a:pt x="12361" y="169904"/>
                  </a:cubicBezTo>
                  <a:cubicBezTo>
                    <a:pt x="12361" y="222292"/>
                    <a:pt x="12361" y="238484"/>
                    <a:pt x="11410" y="243247"/>
                  </a:cubicBezTo>
                  <a:cubicBezTo>
                    <a:pt x="11410" y="249914"/>
                    <a:pt x="9509" y="258487"/>
                    <a:pt x="5705" y="269917"/>
                  </a:cubicBezTo>
                  <a:cubicBezTo>
                    <a:pt x="1902" y="284204"/>
                    <a:pt x="0" y="293729"/>
                    <a:pt x="0" y="300397"/>
                  </a:cubicBezTo>
                  <a:lnTo>
                    <a:pt x="0" y="312779"/>
                  </a:lnTo>
                  <a:cubicBezTo>
                    <a:pt x="0" y="328019"/>
                    <a:pt x="6656" y="340402"/>
                    <a:pt x="18067" y="349927"/>
                  </a:cubicBezTo>
                  <a:cubicBezTo>
                    <a:pt x="28526" y="358499"/>
                    <a:pt x="43740" y="362309"/>
                    <a:pt x="64659" y="362309"/>
                  </a:cubicBezTo>
                  <a:cubicBezTo>
                    <a:pt x="84628" y="362309"/>
                    <a:pt x="100792" y="357547"/>
                    <a:pt x="111252" y="348974"/>
                  </a:cubicBezTo>
                  <a:cubicBezTo>
                    <a:pt x="122662" y="339449"/>
                    <a:pt x="128368" y="323257"/>
                    <a:pt x="128368" y="299444"/>
                  </a:cubicBezTo>
                  <a:lnTo>
                    <a:pt x="124564" y="208004"/>
                  </a:lnTo>
                  <a:cubicBezTo>
                    <a:pt x="124564" y="142282"/>
                    <a:pt x="129319" y="125137"/>
                    <a:pt x="132171" y="120374"/>
                  </a:cubicBezTo>
                  <a:cubicBezTo>
                    <a:pt x="136926" y="110849"/>
                    <a:pt x="142631" y="105134"/>
                    <a:pt x="151189" y="100372"/>
                  </a:cubicBezTo>
                  <a:cubicBezTo>
                    <a:pt x="161648" y="94657"/>
                    <a:pt x="167353" y="93704"/>
                    <a:pt x="170206" y="93704"/>
                  </a:cubicBezTo>
                  <a:cubicBezTo>
                    <a:pt x="183518" y="93704"/>
                    <a:pt x="192076" y="98467"/>
                    <a:pt x="197781" y="108944"/>
                  </a:cubicBezTo>
                  <a:cubicBezTo>
                    <a:pt x="202536" y="118469"/>
                    <a:pt x="208241" y="140377"/>
                    <a:pt x="208241" y="192764"/>
                  </a:cubicBezTo>
                  <a:cubicBezTo>
                    <a:pt x="208241" y="249914"/>
                    <a:pt x="207290" y="264202"/>
                    <a:pt x="207290" y="267059"/>
                  </a:cubicBezTo>
                  <a:lnTo>
                    <a:pt x="202536" y="290872"/>
                  </a:lnTo>
                  <a:lnTo>
                    <a:pt x="200634" y="303254"/>
                  </a:lnTo>
                  <a:lnTo>
                    <a:pt x="200634" y="317542"/>
                  </a:lnTo>
                  <a:cubicBezTo>
                    <a:pt x="200634" y="330877"/>
                    <a:pt x="205388" y="362309"/>
                    <a:pt x="253883" y="362309"/>
                  </a:cubicBezTo>
                  <a:cubicBezTo>
                    <a:pt x="283360" y="362309"/>
                    <a:pt x="302377" y="359452"/>
                    <a:pt x="313788" y="351832"/>
                  </a:cubicBezTo>
                  <a:cubicBezTo>
                    <a:pt x="327100" y="343259"/>
                    <a:pt x="334707" y="327067"/>
                    <a:pt x="334707" y="302302"/>
                  </a:cubicBezTo>
                  <a:cubicBezTo>
                    <a:pt x="334707" y="299444"/>
                    <a:pt x="334707" y="294682"/>
                    <a:pt x="329002" y="268964"/>
                  </a:cubicBezTo>
                  <a:cubicBezTo>
                    <a:pt x="325198" y="252772"/>
                    <a:pt x="324247" y="238484"/>
                    <a:pt x="324247" y="228007"/>
                  </a:cubicBezTo>
                  <a:cubicBezTo>
                    <a:pt x="324247" y="154664"/>
                    <a:pt x="328051" y="132757"/>
                    <a:pt x="329953" y="126089"/>
                  </a:cubicBezTo>
                  <a:cubicBezTo>
                    <a:pt x="332805" y="115612"/>
                    <a:pt x="337559" y="108944"/>
                    <a:pt x="344216" y="105134"/>
                  </a:cubicBezTo>
                  <a:cubicBezTo>
                    <a:pt x="350872" y="101324"/>
                    <a:pt x="357528" y="99419"/>
                    <a:pt x="364184" y="99419"/>
                  </a:cubicBezTo>
                  <a:cubicBezTo>
                    <a:pt x="372742" y="99419"/>
                    <a:pt x="377496" y="100372"/>
                    <a:pt x="380349" y="102277"/>
                  </a:cubicBezTo>
                  <a:cubicBezTo>
                    <a:pt x="387005" y="105134"/>
                    <a:pt x="391759" y="111802"/>
                    <a:pt x="396514" y="122279"/>
                  </a:cubicBezTo>
                  <a:cubicBezTo>
                    <a:pt x="399366" y="128947"/>
                    <a:pt x="404120" y="151807"/>
                    <a:pt x="404120" y="227054"/>
                  </a:cubicBezTo>
                  <a:cubicBezTo>
                    <a:pt x="404120" y="318494"/>
                    <a:pt x="406973" y="326114"/>
                    <a:pt x="407924" y="329924"/>
                  </a:cubicBezTo>
                  <a:cubicBezTo>
                    <a:pt x="413629" y="345164"/>
                    <a:pt x="426941" y="363261"/>
                    <a:pt x="463075" y="363261"/>
                  </a:cubicBezTo>
                  <a:lnTo>
                    <a:pt x="475436" y="363261"/>
                  </a:lnTo>
                  <a:cubicBezTo>
                    <a:pt x="493502" y="363261"/>
                    <a:pt x="507766" y="358499"/>
                    <a:pt x="518225" y="348974"/>
                  </a:cubicBezTo>
                  <a:cubicBezTo>
                    <a:pt x="528685" y="339449"/>
                    <a:pt x="533439" y="327067"/>
                    <a:pt x="533439" y="313732"/>
                  </a:cubicBezTo>
                  <a:cubicBezTo>
                    <a:pt x="533439" y="302302"/>
                    <a:pt x="531537" y="292777"/>
                    <a:pt x="528685" y="283252"/>
                  </a:cubicBezTo>
                  <a:lnTo>
                    <a:pt x="523930" y="271822"/>
                  </a:lnTo>
                  <a:close/>
                  <a:moveTo>
                    <a:pt x="497306" y="327067"/>
                  </a:moveTo>
                  <a:cubicBezTo>
                    <a:pt x="492552" y="331829"/>
                    <a:pt x="484945" y="333734"/>
                    <a:pt x="474485" y="333734"/>
                  </a:cubicBezTo>
                  <a:lnTo>
                    <a:pt x="462124" y="333734"/>
                  </a:lnTo>
                  <a:cubicBezTo>
                    <a:pt x="439303" y="333734"/>
                    <a:pt x="435499" y="323257"/>
                    <a:pt x="433598" y="319447"/>
                  </a:cubicBezTo>
                  <a:cubicBezTo>
                    <a:pt x="432647" y="316589"/>
                    <a:pt x="430745" y="301349"/>
                    <a:pt x="430745" y="225149"/>
                  </a:cubicBezTo>
                  <a:cubicBezTo>
                    <a:pt x="430745" y="143234"/>
                    <a:pt x="425040" y="120374"/>
                    <a:pt x="421236" y="109897"/>
                  </a:cubicBezTo>
                  <a:cubicBezTo>
                    <a:pt x="414580" y="92752"/>
                    <a:pt x="404120" y="80369"/>
                    <a:pt x="390808" y="74654"/>
                  </a:cubicBezTo>
                  <a:cubicBezTo>
                    <a:pt x="383201" y="70844"/>
                    <a:pt x="374644" y="69892"/>
                    <a:pt x="363233" y="69892"/>
                  </a:cubicBezTo>
                  <a:cubicBezTo>
                    <a:pt x="351823" y="69892"/>
                    <a:pt x="339461" y="73702"/>
                    <a:pt x="329002" y="80369"/>
                  </a:cubicBezTo>
                  <a:cubicBezTo>
                    <a:pt x="316640" y="87989"/>
                    <a:pt x="308082" y="99419"/>
                    <a:pt x="302377" y="116564"/>
                  </a:cubicBezTo>
                  <a:cubicBezTo>
                    <a:pt x="299525" y="126089"/>
                    <a:pt x="294770" y="147997"/>
                    <a:pt x="294770" y="227054"/>
                  </a:cubicBezTo>
                  <a:cubicBezTo>
                    <a:pt x="294770" y="240389"/>
                    <a:pt x="296672" y="255629"/>
                    <a:pt x="300475" y="273727"/>
                  </a:cubicBezTo>
                  <a:cubicBezTo>
                    <a:pt x="305230" y="295634"/>
                    <a:pt x="305230" y="300397"/>
                    <a:pt x="305230" y="301349"/>
                  </a:cubicBezTo>
                  <a:cubicBezTo>
                    <a:pt x="305230" y="314684"/>
                    <a:pt x="302377" y="324209"/>
                    <a:pt x="298574" y="326114"/>
                  </a:cubicBezTo>
                  <a:cubicBezTo>
                    <a:pt x="295721" y="328019"/>
                    <a:pt x="285261" y="331829"/>
                    <a:pt x="252932" y="331829"/>
                  </a:cubicBezTo>
                  <a:cubicBezTo>
                    <a:pt x="228209" y="331829"/>
                    <a:pt x="228209" y="322304"/>
                    <a:pt x="228209" y="315637"/>
                  </a:cubicBezTo>
                  <a:lnTo>
                    <a:pt x="228209" y="303254"/>
                  </a:lnTo>
                  <a:lnTo>
                    <a:pt x="230111" y="292777"/>
                  </a:lnTo>
                  <a:lnTo>
                    <a:pt x="234865" y="268964"/>
                  </a:lnTo>
                  <a:cubicBezTo>
                    <a:pt x="235816" y="264202"/>
                    <a:pt x="236767" y="250867"/>
                    <a:pt x="236767" y="190859"/>
                  </a:cubicBezTo>
                  <a:cubicBezTo>
                    <a:pt x="236767" y="143234"/>
                    <a:pt x="232013" y="111802"/>
                    <a:pt x="223455" y="94657"/>
                  </a:cubicBezTo>
                  <a:cubicBezTo>
                    <a:pt x="212995" y="74654"/>
                    <a:pt x="194929" y="63224"/>
                    <a:pt x="170206" y="63224"/>
                  </a:cubicBezTo>
                  <a:cubicBezTo>
                    <a:pt x="160697" y="63224"/>
                    <a:pt x="150238" y="67034"/>
                    <a:pt x="137876" y="73702"/>
                  </a:cubicBezTo>
                  <a:cubicBezTo>
                    <a:pt x="125515" y="80369"/>
                    <a:pt x="115055" y="91799"/>
                    <a:pt x="107448" y="105134"/>
                  </a:cubicBezTo>
                  <a:cubicBezTo>
                    <a:pt x="102694" y="114659"/>
                    <a:pt x="96989" y="134662"/>
                    <a:pt x="96989" y="206099"/>
                  </a:cubicBezTo>
                  <a:lnTo>
                    <a:pt x="100792" y="297539"/>
                  </a:lnTo>
                  <a:cubicBezTo>
                    <a:pt x="100792" y="311827"/>
                    <a:pt x="97940" y="321352"/>
                    <a:pt x="93185" y="325162"/>
                  </a:cubicBezTo>
                  <a:lnTo>
                    <a:pt x="93185" y="325162"/>
                  </a:lnTo>
                  <a:cubicBezTo>
                    <a:pt x="87480" y="329924"/>
                    <a:pt x="77971" y="331829"/>
                    <a:pt x="64659" y="331829"/>
                  </a:cubicBezTo>
                  <a:cubicBezTo>
                    <a:pt x="51347" y="331829"/>
                    <a:pt x="40887" y="329924"/>
                    <a:pt x="35182" y="325162"/>
                  </a:cubicBezTo>
                  <a:cubicBezTo>
                    <a:pt x="30428" y="321352"/>
                    <a:pt x="28526" y="317542"/>
                    <a:pt x="28526" y="310874"/>
                  </a:cubicBezTo>
                  <a:lnTo>
                    <a:pt x="28526" y="298492"/>
                  </a:lnTo>
                  <a:cubicBezTo>
                    <a:pt x="28526" y="296587"/>
                    <a:pt x="28526" y="290872"/>
                    <a:pt x="33281" y="275632"/>
                  </a:cubicBezTo>
                  <a:cubicBezTo>
                    <a:pt x="37084" y="261344"/>
                    <a:pt x="38986" y="250867"/>
                    <a:pt x="39937" y="242294"/>
                  </a:cubicBezTo>
                  <a:cubicBezTo>
                    <a:pt x="39937" y="234674"/>
                    <a:pt x="40887" y="209909"/>
                    <a:pt x="40887" y="167047"/>
                  </a:cubicBezTo>
                  <a:cubicBezTo>
                    <a:pt x="40887" y="124184"/>
                    <a:pt x="39937" y="95609"/>
                    <a:pt x="38035" y="78464"/>
                  </a:cubicBezTo>
                  <a:lnTo>
                    <a:pt x="36133" y="67034"/>
                  </a:lnTo>
                  <a:cubicBezTo>
                    <a:pt x="34231" y="52747"/>
                    <a:pt x="33281" y="46079"/>
                    <a:pt x="33281" y="43222"/>
                  </a:cubicBezTo>
                  <a:cubicBezTo>
                    <a:pt x="33281" y="41317"/>
                    <a:pt x="34231" y="39412"/>
                    <a:pt x="36133" y="37507"/>
                  </a:cubicBezTo>
                  <a:cubicBezTo>
                    <a:pt x="37084" y="36554"/>
                    <a:pt x="40887" y="34649"/>
                    <a:pt x="46593" y="34649"/>
                  </a:cubicBezTo>
                  <a:cubicBezTo>
                    <a:pt x="55151" y="34649"/>
                    <a:pt x="66561" y="36554"/>
                    <a:pt x="80824" y="39412"/>
                  </a:cubicBezTo>
                  <a:cubicBezTo>
                    <a:pt x="96989" y="43222"/>
                    <a:pt x="110301" y="44174"/>
                    <a:pt x="120761" y="44174"/>
                  </a:cubicBezTo>
                  <a:cubicBezTo>
                    <a:pt x="132171" y="44174"/>
                    <a:pt x="146434" y="42269"/>
                    <a:pt x="163550" y="36554"/>
                  </a:cubicBezTo>
                  <a:cubicBezTo>
                    <a:pt x="192076" y="28934"/>
                    <a:pt x="217750" y="28934"/>
                    <a:pt x="236767" y="35602"/>
                  </a:cubicBezTo>
                  <a:cubicBezTo>
                    <a:pt x="247227" y="39412"/>
                    <a:pt x="257686" y="44174"/>
                    <a:pt x="268146" y="48937"/>
                  </a:cubicBezTo>
                  <a:cubicBezTo>
                    <a:pt x="285261" y="57509"/>
                    <a:pt x="291918" y="58462"/>
                    <a:pt x="296672" y="58462"/>
                  </a:cubicBezTo>
                  <a:cubicBezTo>
                    <a:pt x="301426" y="58462"/>
                    <a:pt x="309033" y="57509"/>
                    <a:pt x="342314" y="40364"/>
                  </a:cubicBezTo>
                  <a:cubicBezTo>
                    <a:pt x="362282" y="29887"/>
                    <a:pt x="382251" y="25124"/>
                    <a:pt x="400317" y="25124"/>
                  </a:cubicBezTo>
                  <a:cubicBezTo>
                    <a:pt x="418384" y="25124"/>
                    <a:pt x="432647" y="28934"/>
                    <a:pt x="445959" y="37507"/>
                  </a:cubicBezTo>
                  <a:cubicBezTo>
                    <a:pt x="459271" y="45127"/>
                    <a:pt x="468780" y="57509"/>
                    <a:pt x="476387" y="73702"/>
                  </a:cubicBezTo>
                  <a:cubicBezTo>
                    <a:pt x="482092" y="85132"/>
                    <a:pt x="487797" y="117517"/>
                    <a:pt x="487797" y="206099"/>
                  </a:cubicBezTo>
                  <a:cubicBezTo>
                    <a:pt x="487797" y="233722"/>
                    <a:pt x="488748" y="252772"/>
                    <a:pt x="491601" y="264202"/>
                  </a:cubicBezTo>
                  <a:lnTo>
                    <a:pt x="495404" y="277537"/>
                  </a:lnTo>
                  <a:lnTo>
                    <a:pt x="499208" y="287062"/>
                  </a:lnTo>
                  <a:cubicBezTo>
                    <a:pt x="501109" y="293729"/>
                    <a:pt x="502060" y="301349"/>
                    <a:pt x="502060" y="308969"/>
                  </a:cubicBezTo>
                  <a:cubicBezTo>
                    <a:pt x="503962" y="318494"/>
                    <a:pt x="501109" y="323257"/>
                    <a:pt x="497306" y="327067"/>
                  </a:cubicBez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917651AF-9137-B649-9D25-55B2C4A7CD79}"/>
              </a:ext>
            </a:extLst>
          </p:cNvPr>
          <p:cNvSpPr/>
          <p:nvPr/>
        </p:nvSpPr>
        <p:spPr>
          <a:xfrm rot="16200000">
            <a:off x="20044649" y="2710257"/>
            <a:ext cx="1287053" cy="1239418"/>
          </a:xfrm>
          <a:custGeom>
            <a:avLst/>
            <a:gdLst>
              <a:gd name="connsiteX0" fmla="*/ 353294 w 707009"/>
              <a:gd name="connsiteY0" fmla="*/ 680843 h 680842"/>
              <a:gd name="connsiteX1" fmla="*/ 304004 w 707009"/>
              <a:gd name="connsiteY1" fmla="*/ 660010 h 680842"/>
              <a:gd name="connsiteX2" fmla="*/ 18686 w 707009"/>
              <a:gd name="connsiteY2" fmla="*/ 359833 h 680842"/>
              <a:gd name="connsiteX3" fmla="*/ 5415 w 707009"/>
              <a:gd name="connsiteY3" fmla="*/ 286920 h 680842"/>
              <a:gd name="connsiteX4" fmla="*/ 67977 w 707009"/>
              <a:gd name="connsiteY4" fmla="*/ 246202 h 680842"/>
              <a:gd name="connsiteX5" fmla="*/ 140017 w 707009"/>
              <a:gd name="connsiteY5" fmla="*/ 246202 h 680842"/>
              <a:gd name="connsiteX6" fmla="*/ 140017 w 707009"/>
              <a:gd name="connsiteY6" fmla="*/ 0 h 680842"/>
              <a:gd name="connsiteX7" fmla="*/ 566572 w 707009"/>
              <a:gd name="connsiteY7" fmla="*/ 0 h 680842"/>
              <a:gd name="connsiteX8" fmla="*/ 566572 w 707009"/>
              <a:gd name="connsiteY8" fmla="*/ 246202 h 680842"/>
              <a:gd name="connsiteX9" fmla="*/ 638612 w 707009"/>
              <a:gd name="connsiteY9" fmla="*/ 246202 h 680842"/>
              <a:gd name="connsiteX10" fmla="*/ 701173 w 707009"/>
              <a:gd name="connsiteY10" fmla="*/ 286920 h 680842"/>
              <a:gd name="connsiteX11" fmla="*/ 687902 w 707009"/>
              <a:gd name="connsiteY11" fmla="*/ 359833 h 680842"/>
              <a:gd name="connsiteX12" fmla="*/ 402585 w 707009"/>
              <a:gd name="connsiteY12" fmla="*/ 659063 h 680842"/>
              <a:gd name="connsiteX13" fmla="*/ 353294 w 707009"/>
              <a:gd name="connsiteY13" fmla="*/ 680843 h 680842"/>
              <a:gd name="connsiteX14" fmla="*/ 39540 w 707009"/>
              <a:gd name="connsiteY14" fmla="*/ 339948 h 680842"/>
              <a:gd name="connsiteX15" fmla="*/ 324857 w 707009"/>
              <a:gd name="connsiteY15" fmla="*/ 640125 h 680842"/>
              <a:gd name="connsiteX16" fmla="*/ 353294 w 707009"/>
              <a:gd name="connsiteY16" fmla="*/ 652435 h 680842"/>
              <a:gd name="connsiteX17" fmla="*/ 381731 w 707009"/>
              <a:gd name="connsiteY17" fmla="*/ 640125 h 680842"/>
              <a:gd name="connsiteX18" fmla="*/ 667049 w 707009"/>
              <a:gd name="connsiteY18" fmla="*/ 339948 h 680842"/>
              <a:gd name="connsiteX19" fmla="*/ 674632 w 707009"/>
              <a:gd name="connsiteY19" fmla="*/ 297336 h 680842"/>
              <a:gd name="connsiteX20" fmla="*/ 638612 w 707009"/>
              <a:gd name="connsiteY20" fmla="*/ 273663 h 680842"/>
              <a:gd name="connsiteX21" fmla="*/ 538135 w 707009"/>
              <a:gd name="connsiteY21" fmla="*/ 273663 h 680842"/>
              <a:gd name="connsiteX22" fmla="*/ 538135 w 707009"/>
              <a:gd name="connsiteY22" fmla="*/ 27461 h 680842"/>
              <a:gd name="connsiteX23" fmla="*/ 168454 w 707009"/>
              <a:gd name="connsiteY23" fmla="*/ 27461 h 680842"/>
              <a:gd name="connsiteX24" fmla="*/ 168454 w 707009"/>
              <a:gd name="connsiteY24" fmla="*/ 273663 h 680842"/>
              <a:gd name="connsiteX25" fmla="*/ 67977 w 707009"/>
              <a:gd name="connsiteY25" fmla="*/ 273663 h 680842"/>
              <a:gd name="connsiteX26" fmla="*/ 31957 w 707009"/>
              <a:gd name="connsiteY26" fmla="*/ 297336 h 680842"/>
              <a:gd name="connsiteX27" fmla="*/ 39540 w 707009"/>
              <a:gd name="connsiteY27" fmla="*/ 339948 h 680842"/>
              <a:gd name="connsiteX28" fmla="*/ 39540 w 707009"/>
              <a:gd name="connsiteY28" fmla="*/ 339948 h 68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7009" h="680842">
                <a:moveTo>
                  <a:pt x="353294" y="680843"/>
                </a:moveTo>
                <a:cubicBezTo>
                  <a:pt x="334336" y="680843"/>
                  <a:pt x="317274" y="673267"/>
                  <a:pt x="304004" y="660010"/>
                </a:cubicBezTo>
                <a:lnTo>
                  <a:pt x="18686" y="359833"/>
                </a:lnTo>
                <a:cubicBezTo>
                  <a:pt x="-272" y="339948"/>
                  <a:pt x="-5011" y="311540"/>
                  <a:pt x="5415" y="286920"/>
                </a:cubicBezTo>
                <a:cubicBezTo>
                  <a:pt x="15842" y="261353"/>
                  <a:pt x="40488" y="246202"/>
                  <a:pt x="67977" y="246202"/>
                </a:cubicBezTo>
                <a:lnTo>
                  <a:pt x="140017" y="246202"/>
                </a:lnTo>
                <a:lnTo>
                  <a:pt x="140017" y="0"/>
                </a:lnTo>
                <a:lnTo>
                  <a:pt x="566572" y="0"/>
                </a:lnTo>
                <a:lnTo>
                  <a:pt x="566572" y="246202"/>
                </a:lnTo>
                <a:lnTo>
                  <a:pt x="638612" y="246202"/>
                </a:lnTo>
                <a:cubicBezTo>
                  <a:pt x="666101" y="246202"/>
                  <a:pt x="689798" y="262300"/>
                  <a:pt x="701173" y="286920"/>
                </a:cubicBezTo>
                <a:cubicBezTo>
                  <a:pt x="712548" y="311540"/>
                  <a:pt x="706860" y="339948"/>
                  <a:pt x="687902" y="359833"/>
                </a:cubicBezTo>
                <a:lnTo>
                  <a:pt x="402585" y="659063"/>
                </a:lnTo>
                <a:cubicBezTo>
                  <a:pt x="389314" y="673267"/>
                  <a:pt x="372252" y="680843"/>
                  <a:pt x="353294" y="680843"/>
                </a:cubicBezTo>
                <a:close/>
                <a:moveTo>
                  <a:pt x="39540" y="339948"/>
                </a:moveTo>
                <a:lnTo>
                  <a:pt x="324857" y="640125"/>
                </a:lnTo>
                <a:cubicBezTo>
                  <a:pt x="332441" y="647700"/>
                  <a:pt x="342867" y="652435"/>
                  <a:pt x="353294" y="652435"/>
                </a:cubicBezTo>
                <a:cubicBezTo>
                  <a:pt x="363721" y="652435"/>
                  <a:pt x="374148" y="647700"/>
                  <a:pt x="381731" y="640125"/>
                </a:cubicBezTo>
                <a:lnTo>
                  <a:pt x="667049" y="339948"/>
                </a:lnTo>
                <a:cubicBezTo>
                  <a:pt x="680319" y="325744"/>
                  <a:pt x="679371" y="308699"/>
                  <a:pt x="674632" y="297336"/>
                </a:cubicBezTo>
                <a:cubicBezTo>
                  <a:pt x="669892" y="285973"/>
                  <a:pt x="657570" y="273663"/>
                  <a:pt x="638612" y="273663"/>
                </a:cubicBezTo>
                <a:lnTo>
                  <a:pt x="538135" y="273663"/>
                </a:lnTo>
                <a:lnTo>
                  <a:pt x="538135" y="27461"/>
                </a:lnTo>
                <a:lnTo>
                  <a:pt x="168454" y="27461"/>
                </a:lnTo>
                <a:lnTo>
                  <a:pt x="168454" y="273663"/>
                </a:lnTo>
                <a:lnTo>
                  <a:pt x="67977" y="273663"/>
                </a:lnTo>
                <a:cubicBezTo>
                  <a:pt x="49019" y="273663"/>
                  <a:pt x="36696" y="285973"/>
                  <a:pt x="31957" y="297336"/>
                </a:cubicBezTo>
                <a:cubicBezTo>
                  <a:pt x="26269" y="308699"/>
                  <a:pt x="26269" y="325744"/>
                  <a:pt x="39540" y="339948"/>
                </a:cubicBezTo>
                <a:lnTo>
                  <a:pt x="39540" y="339948"/>
                </a:lnTo>
                <a:close/>
              </a:path>
            </a:pathLst>
          </a:custGeom>
          <a:solidFill>
            <a:schemeClr val="bg1"/>
          </a:solidFill>
          <a:ln w="94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15" name="Graphic 38">
            <a:extLst>
              <a:ext uri="{FF2B5EF4-FFF2-40B4-BE49-F238E27FC236}">
                <a16:creationId xmlns:a16="http://schemas.microsoft.com/office/drawing/2014/main" id="{B763D27A-F6A5-ACC6-A5E9-171F6797AF8C}"/>
              </a:ext>
            </a:extLst>
          </p:cNvPr>
          <p:cNvSpPr/>
          <p:nvPr/>
        </p:nvSpPr>
        <p:spPr>
          <a:xfrm>
            <a:off x="20648562" y="367448"/>
            <a:ext cx="1287551" cy="1248443"/>
          </a:xfrm>
          <a:custGeom>
            <a:avLst/>
            <a:gdLst>
              <a:gd name="connsiteX0" fmla="*/ 567212 w 707283"/>
              <a:gd name="connsiteY0" fmla="*/ 685800 h 685800"/>
              <a:gd name="connsiteX1" fmla="*/ 140492 w 707283"/>
              <a:gd name="connsiteY1" fmla="*/ 685800 h 685800"/>
              <a:gd name="connsiteX2" fmla="*/ 140492 w 707283"/>
              <a:gd name="connsiteY2" fmla="*/ 438150 h 685800"/>
              <a:gd name="connsiteX3" fmla="*/ 68424 w 707283"/>
              <a:gd name="connsiteY3" fmla="*/ 438150 h 685800"/>
              <a:gd name="connsiteX4" fmla="*/ 5839 w 707283"/>
              <a:gd name="connsiteY4" fmla="*/ 397193 h 685800"/>
              <a:gd name="connsiteX5" fmla="*/ 19114 w 707283"/>
              <a:gd name="connsiteY5" fmla="*/ 322898 h 685800"/>
              <a:gd name="connsiteX6" fmla="*/ 304543 w 707283"/>
              <a:gd name="connsiteY6" fmla="*/ 20955 h 685800"/>
              <a:gd name="connsiteX7" fmla="*/ 353852 w 707283"/>
              <a:gd name="connsiteY7" fmla="*/ 0 h 685800"/>
              <a:gd name="connsiteX8" fmla="*/ 403162 w 707283"/>
              <a:gd name="connsiteY8" fmla="*/ 20955 h 685800"/>
              <a:gd name="connsiteX9" fmla="*/ 688591 w 707283"/>
              <a:gd name="connsiteY9" fmla="*/ 322898 h 685800"/>
              <a:gd name="connsiteX10" fmla="*/ 701866 w 707283"/>
              <a:gd name="connsiteY10" fmla="*/ 396240 h 685800"/>
              <a:gd name="connsiteX11" fmla="*/ 639281 w 707283"/>
              <a:gd name="connsiteY11" fmla="*/ 438150 h 685800"/>
              <a:gd name="connsiteX12" fmla="*/ 567212 w 707283"/>
              <a:gd name="connsiteY12" fmla="*/ 438150 h 685800"/>
              <a:gd name="connsiteX13" fmla="*/ 567212 w 707283"/>
              <a:gd name="connsiteY13" fmla="*/ 685800 h 685800"/>
              <a:gd name="connsiteX14" fmla="*/ 168940 w 707283"/>
              <a:gd name="connsiteY14" fmla="*/ 657225 h 685800"/>
              <a:gd name="connsiteX15" fmla="*/ 538764 w 707283"/>
              <a:gd name="connsiteY15" fmla="*/ 657225 h 685800"/>
              <a:gd name="connsiteX16" fmla="*/ 538764 w 707283"/>
              <a:gd name="connsiteY16" fmla="*/ 409575 h 685800"/>
              <a:gd name="connsiteX17" fmla="*/ 639281 w 707283"/>
              <a:gd name="connsiteY17" fmla="*/ 409575 h 685800"/>
              <a:gd name="connsiteX18" fmla="*/ 675315 w 707283"/>
              <a:gd name="connsiteY18" fmla="*/ 385763 h 685800"/>
              <a:gd name="connsiteX19" fmla="*/ 667729 w 707283"/>
              <a:gd name="connsiteY19" fmla="*/ 342900 h 685800"/>
              <a:gd name="connsiteX20" fmla="*/ 382300 w 707283"/>
              <a:gd name="connsiteY20" fmla="*/ 40958 h 685800"/>
              <a:gd name="connsiteX21" fmla="*/ 353852 w 707283"/>
              <a:gd name="connsiteY21" fmla="*/ 28575 h 685800"/>
              <a:gd name="connsiteX22" fmla="*/ 325404 w 707283"/>
              <a:gd name="connsiteY22" fmla="*/ 40958 h 685800"/>
              <a:gd name="connsiteX23" fmla="*/ 39976 w 707283"/>
              <a:gd name="connsiteY23" fmla="*/ 341948 h 685800"/>
              <a:gd name="connsiteX24" fmla="*/ 32390 w 707283"/>
              <a:gd name="connsiteY24" fmla="*/ 384810 h 685800"/>
              <a:gd name="connsiteX25" fmla="*/ 68424 w 707283"/>
              <a:gd name="connsiteY25" fmla="*/ 409575 h 685800"/>
              <a:gd name="connsiteX26" fmla="*/ 168940 w 707283"/>
              <a:gd name="connsiteY26" fmla="*/ 409575 h 685800"/>
              <a:gd name="connsiteX27" fmla="*/ 168940 w 707283"/>
              <a:gd name="connsiteY27" fmla="*/ 65722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07283" h="685800">
                <a:moveTo>
                  <a:pt x="567212" y="685800"/>
                </a:moveTo>
                <a:lnTo>
                  <a:pt x="140492" y="685800"/>
                </a:lnTo>
                <a:lnTo>
                  <a:pt x="140492" y="438150"/>
                </a:lnTo>
                <a:lnTo>
                  <a:pt x="68424" y="438150"/>
                </a:lnTo>
                <a:cubicBezTo>
                  <a:pt x="40924" y="438150"/>
                  <a:pt x="17218" y="421958"/>
                  <a:pt x="5839" y="397193"/>
                </a:cubicBezTo>
                <a:cubicBezTo>
                  <a:pt x="-5541" y="372428"/>
                  <a:pt x="149" y="342900"/>
                  <a:pt x="19114" y="322898"/>
                </a:cubicBezTo>
                <a:lnTo>
                  <a:pt x="304543" y="20955"/>
                </a:lnTo>
                <a:cubicBezTo>
                  <a:pt x="317818" y="7620"/>
                  <a:pt x="334887" y="0"/>
                  <a:pt x="353852" y="0"/>
                </a:cubicBezTo>
                <a:cubicBezTo>
                  <a:pt x="372818" y="0"/>
                  <a:pt x="389887" y="7620"/>
                  <a:pt x="403162" y="20955"/>
                </a:cubicBezTo>
                <a:lnTo>
                  <a:pt x="688591" y="322898"/>
                </a:lnTo>
                <a:cubicBezTo>
                  <a:pt x="707556" y="342900"/>
                  <a:pt x="712297" y="371475"/>
                  <a:pt x="701866" y="396240"/>
                </a:cubicBezTo>
                <a:cubicBezTo>
                  <a:pt x="691435" y="421005"/>
                  <a:pt x="666780" y="438150"/>
                  <a:pt x="639281" y="438150"/>
                </a:cubicBezTo>
                <a:lnTo>
                  <a:pt x="567212" y="438150"/>
                </a:lnTo>
                <a:lnTo>
                  <a:pt x="567212" y="685800"/>
                </a:lnTo>
                <a:close/>
                <a:moveTo>
                  <a:pt x="168940" y="657225"/>
                </a:moveTo>
                <a:lnTo>
                  <a:pt x="538764" y="657225"/>
                </a:lnTo>
                <a:lnTo>
                  <a:pt x="538764" y="409575"/>
                </a:lnTo>
                <a:lnTo>
                  <a:pt x="639281" y="409575"/>
                </a:lnTo>
                <a:cubicBezTo>
                  <a:pt x="658246" y="409575"/>
                  <a:pt x="670573" y="397193"/>
                  <a:pt x="675315" y="385763"/>
                </a:cubicBezTo>
                <a:cubicBezTo>
                  <a:pt x="680056" y="374333"/>
                  <a:pt x="681004" y="357188"/>
                  <a:pt x="667729" y="342900"/>
                </a:cubicBezTo>
                <a:lnTo>
                  <a:pt x="382300" y="40958"/>
                </a:lnTo>
                <a:cubicBezTo>
                  <a:pt x="374714" y="33338"/>
                  <a:pt x="364283" y="28575"/>
                  <a:pt x="353852" y="28575"/>
                </a:cubicBezTo>
                <a:cubicBezTo>
                  <a:pt x="343421" y="28575"/>
                  <a:pt x="332991" y="33338"/>
                  <a:pt x="325404" y="40958"/>
                </a:cubicBezTo>
                <a:lnTo>
                  <a:pt x="39976" y="341948"/>
                </a:lnTo>
                <a:cubicBezTo>
                  <a:pt x="26700" y="356235"/>
                  <a:pt x="27649" y="373380"/>
                  <a:pt x="32390" y="384810"/>
                </a:cubicBezTo>
                <a:cubicBezTo>
                  <a:pt x="37131" y="397193"/>
                  <a:pt x="48511" y="409575"/>
                  <a:pt x="68424" y="409575"/>
                </a:cubicBezTo>
                <a:lnTo>
                  <a:pt x="168940" y="409575"/>
                </a:lnTo>
                <a:lnTo>
                  <a:pt x="168940" y="657225"/>
                </a:lnTo>
                <a:close/>
              </a:path>
            </a:pathLst>
          </a:custGeom>
          <a:solidFill>
            <a:schemeClr val="bg1"/>
          </a:solidFill>
          <a:ln w="93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F468333-7F90-A51D-C404-909FDE0777EE}"/>
              </a:ext>
            </a:extLst>
          </p:cNvPr>
          <p:cNvSpPr/>
          <p:nvPr/>
        </p:nvSpPr>
        <p:spPr>
          <a:xfrm>
            <a:off x="20115258" y="1285495"/>
            <a:ext cx="2277754" cy="772265"/>
          </a:xfrm>
          <a:custGeom>
            <a:avLst/>
            <a:gdLst>
              <a:gd name="connsiteX0" fmla="*/ 1189613 w 1251226"/>
              <a:gd name="connsiteY0" fmla="*/ 424225 h 424224"/>
              <a:gd name="connsiteX1" fmla="*/ 61613 w 1251226"/>
              <a:gd name="connsiteY1" fmla="*/ 424225 h 424224"/>
              <a:gd name="connsiteX2" fmla="*/ 0 w 1251226"/>
              <a:gd name="connsiteY2" fmla="*/ 362674 h 424224"/>
              <a:gd name="connsiteX3" fmla="*/ 0 w 1251226"/>
              <a:gd name="connsiteY3" fmla="*/ 59657 h 424224"/>
              <a:gd name="connsiteX4" fmla="*/ 61613 w 1251226"/>
              <a:gd name="connsiteY4" fmla="*/ 0 h 424224"/>
              <a:gd name="connsiteX5" fmla="*/ 123227 w 1251226"/>
              <a:gd name="connsiteY5" fmla="*/ 59657 h 424224"/>
              <a:gd name="connsiteX6" fmla="*/ 123227 w 1251226"/>
              <a:gd name="connsiteY6" fmla="*/ 301124 h 424224"/>
              <a:gd name="connsiteX7" fmla="*/ 1127999 w 1251226"/>
              <a:gd name="connsiteY7" fmla="*/ 301124 h 424224"/>
              <a:gd name="connsiteX8" fmla="*/ 1127999 w 1251226"/>
              <a:gd name="connsiteY8" fmla="*/ 59657 h 424224"/>
              <a:gd name="connsiteX9" fmla="*/ 1189613 w 1251226"/>
              <a:gd name="connsiteY9" fmla="*/ 0 h 424224"/>
              <a:gd name="connsiteX10" fmla="*/ 1251226 w 1251226"/>
              <a:gd name="connsiteY10" fmla="*/ 59657 h 424224"/>
              <a:gd name="connsiteX11" fmla="*/ 1251226 w 1251226"/>
              <a:gd name="connsiteY11" fmla="*/ 362674 h 424224"/>
              <a:gd name="connsiteX12" fmla="*/ 1189613 w 1251226"/>
              <a:gd name="connsiteY12" fmla="*/ 424225 h 424224"/>
              <a:gd name="connsiteX13" fmla="*/ 61613 w 1251226"/>
              <a:gd name="connsiteY13" fmla="*/ 28408 h 424224"/>
              <a:gd name="connsiteX14" fmla="*/ 28437 w 1251226"/>
              <a:gd name="connsiteY14" fmla="*/ 59657 h 424224"/>
              <a:gd name="connsiteX15" fmla="*/ 28437 w 1251226"/>
              <a:gd name="connsiteY15" fmla="*/ 362674 h 424224"/>
              <a:gd name="connsiteX16" fmla="*/ 61613 w 1251226"/>
              <a:gd name="connsiteY16" fmla="*/ 395817 h 424224"/>
              <a:gd name="connsiteX17" fmla="*/ 1189613 w 1251226"/>
              <a:gd name="connsiteY17" fmla="*/ 395817 h 424224"/>
              <a:gd name="connsiteX18" fmla="*/ 1222789 w 1251226"/>
              <a:gd name="connsiteY18" fmla="*/ 362674 h 424224"/>
              <a:gd name="connsiteX19" fmla="*/ 1222789 w 1251226"/>
              <a:gd name="connsiteY19" fmla="*/ 59657 h 424224"/>
              <a:gd name="connsiteX20" fmla="*/ 1189613 w 1251226"/>
              <a:gd name="connsiteY20" fmla="*/ 28408 h 424224"/>
              <a:gd name="connsiteX21" fmla="*/ 1156436 w 1251226"/>
              <a:gd name="connsiteY21" fmla="*/ 59657 h 424224"/>
              <a:gd name="connsiteX22" fmla="*/ 1156436 w 1251226"/>
              <a:gd name="connsiteY22" fmla="*/ 329532 h 424224"/>
              <a:gd name="connsiteX23" fmla="*/ 94790 w 1251226"/>
              <a:gd name="connsiteY23" fmla="*/ 329532 h 424224"/>
              <a:gd name="connsiteX24" fmla="*/ 94790 w 1251226"/>
              <a:gd name="connsiteY24" fmla="*/ 59657 h 424224"/>
              <a:gd name="connsiteX25" fmla="*/ 61613 w 1251226"/>
              <a:gd name="connsiteY25" fmla="*/ 28408 h 42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51226" h="424224">
                <a:moveTo>
                  <a:pt x="1189613" y="424225"/>
                </a:moveTo>
                <a:lnTo>
                  <a:pt x="61613" y="424225"/>
                </a:lnTo>
                <a:cubicBezTo>
                  <a:pt x="28437" y="424225"/>
                  <a:pt x="0" y="395817"/>
                  <a:pt x="0" y="362674"/>
                </a:cubicBezTo>
                <a:lnTo>
                  <a:pt x="0" y="59657"/>
                </a:lnTo>
                <a:cubicBezTo>
                  <a:pt x="0" y="19886"/>
                  <a:pt x="31281" y="0"/>
                  <a:pt x="61613" y="0"/>
                </a:cubicBezTo>
                <a:cubicBezTo>
                  <a:pt x="91946" y="0"/>
                  <a:pt x="123227" y="20833"/>
                  <a:pt x="123227" y="59657"/>
                </a:cubicBezTo>
                <a:lnTo>
                  <a:pt x="123227" y="301124"/>
                </a:lnTo>
                <a:lnTo>
                  <a:pt x="1127999" y="301124"/>
                </a:lnTo>
                <a:lnTo>
                  <a:pt x="1127999" y="59657"/>
                </a:lnTo>
                <a:cubicBezTo>
                  <a:pt x="1127999" y="19886"/>
                  <a:pt x="1159280" y="0"/>
                  <a:pt x="1189613" y="0"/>
                </a:cubicBezTo>
                <a:cubicBezTo>
                  <a:pt x="1219945" y="0"/>
                  <a:pt x="1251226" y="20833"/>
                  <a:pt x="1251226" y="59657"/>
                </a:cubicBezTo>
                <a:lnTo>
                  <a:pt x="1251226" y="362674"/>
                </a:lnTo>
                <a:cubicBezTo>
                  <a:pt x="1251226" y="395817"/>
                  <a:pt x="1222789" y="424225"/>
                  <a:pt x="1189613" y="424225"/>
                </a:cubicBezTo>
                <a:close/>
                <a:moveTo>
                  <a:pt x="61613" y="28408"/>
                </a:moveTo>
                <a:cubicBezTo>
                  <a:pt x="49291" y="28408"/>
                  <a:pt x="28437" y="35036"/>
                  <a:pt x="28437" y="59657"/>
                </a:cubicBezTo>
                <a:lnTo>
                  <a:pt x="28437" y="362674"/>
                </a:lnTo>
                <a:cubicBezTo>
                  <a:pt x="28437" y="380666"/>
                  <a:pt x="43603" y="395817"/>
                  <a:pt x="61613" y="395817"/>
                </a:cubicBezTo>
                <a:lnTo>
                  <a:pt x="1189613" y="395817"/>
                </a:lnTo>
                <a:cubicBezTo>
                  <a:pt x="1207623" y="395817"/>
                  <a:pt x="1222789" y="380666"/>
                  <a:pt x="1222789" y="362674"/>
                </a:cubicBezTo>
                <a:lnTo>
                  <a:pt x="1222789" y="59657"/>
                </a:lnTo>
                <a:cubicBezTo>
                  <a:pt x="1222789" y="35036"/>
                  <a:pt x="1201935" y="28408"/>
                  <a:pt x="1189613" y="28408"/>
                </a:cubicBezTo>
                <a:cubicBezTo>
                  <a:pt x="1177290" y="28408"/>
                  <a:pt x="1156436" y="35036"/>
                  <a:pt x="1156436" y="59657"/>
                </a:cubicBezTo>
                <a:lnTo>
                  <a:pt x="1156436" y="329532"/>
                </a:lnTo>
                <a:lnTo>
                  <a:pt x="94790" y="329532"/>
                </a:lnTo>
                <a:lnTo>
                  <a:pt x="94790" y="59657"/>
                </a:lnTo>
                <a:cubicBezTo>
                  <a:pt x="94790" y="35036"/>
                  <a:pt x="73936" y="28408"/>
                  <a:pt x="61613" y="28408"/>
                </a:cubicBezTo>
                <a:close/>
              </a:path>
            </a:pathLst>
          </a:custGeom>
          <a:solidFill>
            <a:schemeClr val="bg1"/>
          </a:solidFill>
          <a:ln w="94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D4BFB7-3FF0-4C62-949B-3DE1D04CCDC5}"/>
              </a:ext>
            </a:extLst>
          </p:cNvPr>
          <p:cNvSpPr/>
          <p:nvPr/>
        </p:nvSpPr>
        <p:spPr>
          <a:xfrm>
            <a:off x="1520849" y="8931429"/>
            <a:ext cx="1872665" cy="2219455"/>
          </a:xfrm>
          <a:custGeom>
            <a:avLst/>
            <a:gdLst>
              <a:gd name="connsiteX0" fmla="*/ 936332 w 1872665"/>
              <a:gd name="connsiteY0" fmla="*/ 1038636 h 2219455"/>
              <a:gd name="connsiteX1" fmla="*/ 788946 w 1872665"/>
              <a:gd name="connsiteY1" fmla="*/ 1186021 h 2219455"/>
              <a:gd name="connsiteX2" fmla="*/ 884314 w 1872665"/>
              <a:gd name="connsiteY2" fmla="*/ 1324737 h 2219455"/>
              <a:gd name="connsiteX3" fmla="*/ 901653 w 1872665"/>
              <a:gd name="connsiteY3" fmla="*/ 1331673 h 2219455"/>
              <a:gd name="connsiteX4" fmla="*/ 901653 w 1872665"/>
              <a:gd name="connsiteY4" fmla="*/ 1716610 h 2219455"/>
              <a:gd name="connsiteX5" fmla="*/ 936332 w 1872665"/>
              <a:gd name="connsiteY5" fmla="*/ 1751289 h 2219455"/>
              <a:gd name="connsiteX6" fmla="*/ 971011 w 1872665"/>
              <a:gd name="connsiteY6" fmla="*/ 1716610 h 2219455"/>
              <a:gd name="connsiteX7" fmla="*/ 971011 w 1872665"/>
              <a:gd name="connsiteY7" fmla="*/ 1333408 h 2219455"/>
              <a:gd name="connsiteX8" fmla="*/ 988350 w 1872665"/>
              <a:gd name="connsiteY8" fmla="*/ 1326472 h 2219455"/>
              <a:gd name="connsiteX9" fmla="*/ 1083717 w 1872665"/>
              <a:gd name="connsiteY9" fmla="*/ 1186021 h 2219455"/>
              <a:gd name="connsiteX10" fmla="*/ 936332 w 1872665"/>
              <a:gd name="connsiteY10" fmla="*/ 1038636 h 2219455"/>
              <a:gd name="connsiteX11" fmla="*/ 936332 w 1872665"/>
              <a:gd name="connsiteY11" fmla="*/ 988351 h 2219455"/>
              <a:gd name="connsiteX12" fmla="*/ 1135735 w 1872665"/>
              <a:gd name="connsiteY12" fmla="*/ 1187756 h 2219455"/>
              <a:gd name="connsiteX13" fmla="*/ 1023029 w 1872665"/>
              <a:gd name="connsiteY13" fmla="*/ 1366352 h 2219455"/>
              <a:gd name="connsiteX14" fmla="*/ 1023029 w 1872665"/>
              <a:gd name="connsiteY14" fmla="*/ 1716610 h 2219455"/>
              <a:gd name="connsiteX15" fmla="*/ 936332 w 1872665"/>
              <a:gd name="connsiteY15" fmla="*/ 1803307 h 2219455"/>
              <a:gd name="connsiteX16" fmla="*/ 849635 w 1872665"/>
              <a:gd name="connsiteY16" fmla="*/ 1716610 h 2219455"/>
              <a:gd name="connsiteX17" fmla="*/ 849635 w 1872665"/>
              <a:gd name="connsiteY17" fmla="*/ 1366352 h 2219455"/>
              <a:gd name="connsiteX18" fmla="*/ 736927 w 1872665"/>
              <a:gd name="connsiteY18" fmla="*/ 1187756 h 2219455"/>
              <a:gd name="connsiteX19" fmla="*/ 936332 w 1872665"/>
              <a:gd name="connsiteY19" fmla="*/ 988351 h 2219455"/>
              <a:gd name="connsiteX20" fmla="*/ 234084 w 1872665"/>
              <a:gd name="connsiteY20" fmla="*/ 589543 h 2219455"/>
              <a:gd name="connsiteX21" fmla="*/ 52019 w 1872665"/>
              <a:gd name="connsiteY21" fmla="*/ 771608 h 2219455"/>
              <a:gd name="connsiteX22" fmla="*/ 52019 w 1872665"/>
              <a:gd name="connsiteY22" fmla="*/ 1985373 h 2219455"/>
              <a:gd name="connsiteX23" fmla="*/ 234084 w 1872665"/>
              <a:gd name="connsiteY23" fmla="*/ 2167437 h 2219455"/>
              <a:gd name="connsiteX24" fmla="*/ 1638583 w 1872665"/>
              <a:gd name="connsiteY24" fmla="*/ 2167437 h 2219455"/>
              <a:gd name="connsiteX25" fmla="*/ 1820647 w 1872665"/>
              <a:gd name="connsiteY25" fmla="*/ 1985373 h 2219455"/>
              <a:gd name="connsiteX26" fmla="*/ 1820647 w 1872665"/>
              <a:gd name="connsiteY26" fmla="*/ 771608 h 2219455"/>
              <a:gd name="connsiteX27" fmla="*/ 1638583 w 1872665"/>
              <a:gd name="connsiteY27" fmla="*/ 589543 h 2219455"/>
              <a:gd name="connsiteX28" fmla="*/ 528856 w 1872665"/>
              <a:gd name="connsiteY28" fmla="*/ 52018 h 2219455"/>
              <a:gd name="connsiteX29" fmla="*/ 346790 w 1872665"/>
              <a:gd name="connsiteY29" fmla="*/ 234084 h 2219455"/>
              <a:gd name="connsiteX30" fmla="*/ 346790 w 1872665"/>
              <a:gd name="connsiteY30" fmla="*/ 537524 h 2219455"/>
              <a:gd name="connsiteX31" fmla="*/ 1525875 w 1872665"/>
              <a:gd name="connsiteY31" fmla="*/ 537524 h 2219455"/>
              <a:gd name="connsiteX32" fmla="*/ 1525875 w 1872665"/>
              <a:gd name="connsiteY32" fmla="*/ 234084 h 2219455"/>
              <a:gd name="connsiteX33" fmla="*/ 1343812 w 1872665"/>
              <a:gd name="connsiteY33" fmla="*/ 52018 h 2219455"/>
              <a:gd name="connsiteX34" fmla="*/ 528856 w 1872665"/>
              <a:gd name="connsiteY34" fmla="*/ 0 h 2219455"/>
              <a:gd name="connsiteX35" fmla="*/ 1343812 w 1872665"/>
              <a:gd name="connsiteY35" fmla="*/ 0 h 2219455"/>
              <a:gd name="connsiteX36" fmla="*/ 1577894 w 1872665"/>
              <a:gd name="connsiteY36" fmla="*/ 234084 h 2219455"/>
              <a:gd name="connsiteX37" fmla="*/ 1577894 w 1872665"/>
              <a:gd name="connsiteY37" fmla="*/ 537524 h 2219455"/>
              <a:gd name="connsiteX38" fmla="*/ 1638583 w 1872665"/>
              <a:gd name="connsiteY38" fmla="*/ 537524 h 2219455"/>
              <a:gd name="connsiteX39" fmla="*/ 1872665 w 1872665"/>
              <a:gd name="connsiteY39" fmla="*/ 771608 h 2219455"/>
              <a:gd name="connsiteX40" fmla="*/ 1872665 w 1872665"/>
              <a:gd name="connsiteY40" fmla="*/ 1985373 h 2219455"/>
              <a:gd name="connsiteX41" fmla="*/ 1638583 w 1872665"/>
              <a:gd name="connsiteY41" fmla="*/ 2219455 h 2219455"/>
              <a:gd name="connsiteX42" fmla="*/ 234084 w 1872665"/>
              <a:gd name="connsiteY42" fmla="*/ 2219455 h 2219455"/>
              <a:gd name="connsiteX43" fmla="*/ 0 w 1872665"/>
              <a:gd name="connsiteY43" fmla="*/ 1985373 h 2219455"/>
              <a:gd name="connsiteX44" fmla="*/ 0 w 1872665"/>
              <a:gd name="connsiteY44" fmla="*/ 771608 h 2219455"/>
              <a:gd name="connsiteX45" fmla="*/ 234084 w 1872665"/>
              <a:gd name="connsiteY45" fmla="*/ 537524 h 2219455"/>
              <a:gd name="connsiteX46" fmla="*/ 294771 w 1872665"/>
              <a:gd name="connsiteY46" fmla="*/ 537524 h 2219455"/>
              <a:gd name="connsiteX47" fmla="*/ 294771 w 1872665"/>
              <a:gd name="connsiteY47" fmla="*/ 234084 h 2219455"/>
              <a:gd name="connsiteX48" fmla="*/ 528856 w 1872665"/>
              <a:gd name="connsiteY48" fmla="*/ 0 h 221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872665" h="2219455">
                <a:moveTo>
                  <a:pt x="936332" y="1038636"/>
                </a:moveTo>
                <a:cubicBezTo>
                  <a:pt x="854836" y="1038636"/>
                  <a:pt x="788946" y="1104526"/>
                  <a:pt x="788946" y="1186021"/>
                </a:cubicBezTo>
                <a:cubicBezTo>
                  <a:pt x="788946" y="1248443"/>
                  <a:pt x="827092" y="1303930"/>
                  <a:pt x="884314" y="1324737"/>
                </a:cubicBezTo>
                <a:lnTo>
                  <a:pt x="901653" y="1331673"/>
                </a:lnTo>
                <a:lnTo>
                  <a:pt x="901653" y="1716610"/>
                </a:lnTo>
                <a:cubicBezTo>
                  <a:pt x="901653" y="1735684"/>
                  <a:pt x="917258" y="1751289"/>
                  <a:pt x="936332" y="1751289"/>
                </a:cubicBezTo>
                <a:cubicBezTo>
                  <a:pt x="955405" y="1751289"/>
                  <a:pt x="971011" y="1735684"/>
                  <a:pt x="971011" y="1716610"/>
                </a:cubicBezTo>
                <a:lnTo>
                  <a:pt x="971011" y="1333408"/>
                </a:lnTo>
                <a:lnTo>
                  <a:pt x="988350" y="1326472"/>
                </a:lnTo>
                <a:cubicBezTo>
                  <a:pt x="1045570" y="1303930"/>
                  <a:pt x="1083717" y="1248443"/>
                  <a:pt x="1083717" y="1186021"/>
                </a:cubicBezTo>
                <a:cubicBezTo>
                  <a:pt x="1083717" y="1104526"/>
                  <a:pt x="1017827" y="1038636"/>
                  <a:pt x="936332" y="1038636"/>
                </a:cubicBezTo>
                <a:close/>
                <a:moveTo>
                  <a:pt x="936332" y="988351"/>
                </a:moveTo>
                <a:cubicBezTo>
                  <a:pt x="1045570" y="988351"/>
                  <a:pt x="1135735" y="1078516"/>
                  <a:pt x="1135735" y="1187756"/>
                </a:cubicBezTo>
                <a:cubicBezTo>
                  <a:pt x="1135735" y="1264050"/>
                  <a:pt x="1090652" y="1333408"/>
                  <a:pt x="1023029" y="1366352"/>
                </a:cubicBezTo>
                <a:lnTo>
                  <a:pt x="1023029" y="1716610"/>
                </a:lnTo>
                <a:cubicBezTo>
                  <a:pt x="1023029" y="1765160"/>
                  <a:pt x="984883" y="1803307"/>
                  <a:pt x="936332" y="1803307"/>
                </a:cubicBezTo>
                <a:cubicBezTo>
                  <a:pt x="887782" y="1803307"/>
                  <a:pt x="849635" y="1765160"/>
                  <a:pt x="849635" y="1716610"/>
                </a:cubicBezTo>
                <a:lnTo>
                  <a:pt x="849635" y="1366352"/>
                </a:lnTo>
                <a:cubicBezTo>
                  <a:pt x="782010" y="1333408"/>
                  <a:pt x="736927" y="1264050"/>
                  <a:pt x="736927" y="1187756"/>
                </a:cubicBezTo>
                <a:cubicBezTo>
                  <a:pt x="736927" y="1078516"/>
                  <a:pt x="827092" y="988351"/>
                  <a:pt x="936332" y="988351"/>
                </a:cubicBezTo>
                <a:close/>
                <a:moveTo>
                  <a:pt x="234084" y="589543"/>
                </a:moveTo>
                <a:cubicBezTo>
                  <a:pt x="133515" y="589543"/>
                  <a:pt x="52019" y="671039"/>
                  <a:pt x="52019" y="771608"/>
                </a:cubicBezTo>
                <a:lnTo>
                  <a:pt x="52019" y="1985373"/>
                </a:lnTo>
                <a:cubicBezTo>
                  <a:pt x="52019" y="2085942"/>
                  <a:pt x="133515" y="2167437"/>
                  <a:pt x="234084" y="2167437"/>
                </a:cubicBezTo>
                <a:lnTo>
                  <a:pt x="1638583" y="2167437"/>
                </a:lnTo>
                <a:cubicBezTo>
                  <a:pt x="1739152" y="2167437"/>
                  <a:pt x="1820647" y="2085942"/>
                  <a:pt x="1820647" y="1985373"/>
                </a:cubicBezTo>
                <a:lnTo>
                  <a:pt x="1820647" y="771608"/>
                </a:lnTo>
                <a:cubicBezTo>
                  <a:pt x="1820647" y="671039"/>
                  <a:pt x="1739152" y="589543"/>
                  <a:pt x="1638583" y="589543"/>
                </a:cubicBezTo>
                <a:close/>
                <a:moveTo>
                  <a:pt x="528856" y="52018"/>
                </a:moveTo>
                <a:cubicBezTo>
                  <a:pt x="428286" y="52018"/>
                  <a:pt x="346790" y="133515"/>
                  <a:pt x="346790" y="234084"/>
                </a:cubicBezTo>
                <a:lnTo>
                  <a:pt x="346790" y="537524"/>
                </a:lnTo>
                <a:lnTo>
                  <a:pt x="1525875" y="537524"/>
                </a:lnTo>
                <a:lnTo>
                  <a:pt x="1525875" y="234084"/>
                </a:lnTo>
                <a:cubicBezTo>
                  <a:pt x="1525875" y="133515"/>
                  <a:pt x="1444381" y="52018"/>
                  <a:pt x="1343812" y="52018"/>
                </a:cubicBezTo>
                <a:close/>
                <a:moveTo>
                  <a:pt x="528856" y="0"/>
                </a:moveTo>
                <a:lnTo>
                  <a:pt x="1343812" y="0"/>
                </a:lnTo>
                <a:cubicBezTo>
                  <a:pt x="1472124" y="0"/>
                  <a:pt x="1577894" y="105772"/>
                  <a:pt x="1577894" y="234084"/>
                </a:cubicBezTo>
                <a:lnTo>
                  <a:pt x="1577894" y="537524"/>
                </a:lnTo>
                <a:lnTo>
                  <a:pt x="1638583" y="537524"/>
                </a:lnTo>
                <a:cubicBezTo>
                  <a:pt x="1766895" y="537524"/>
                  <a:pt x="1872665" y="643296"/>
                  <a:pt x="1872665" y="771608"/>
                </a:cubicBezTo>
                <a:lnTo>
                  <a:pt x="1872665" y="1985373"/>
                </a:lnTo>
                <a:cubicBezTo>
                  <a:pt x="1872665" y="2113685"/>
                  <a:pt x="1766895" y="2219455"/>
                  <a:pt x="1638583" y="2219455"/>
                </a:cubicBezTo>
                <a:lnTo>
                  <a:pt x="234084" y="2219455"/>
                </a:lnTo>
                <a:cubicBezTo>
                  <a:pt x="105772" y="2219455"/>
                  <a:pt x="0" y="2113685"/>
                  <a:pt x="0" y="1985373"/>
                </a:cubicBezTo>
                <a:lnTo>
                  <a:pt x="0" y="771608"/>
                </a:lnTo>
                <a:cubicBezTo>
                  <a:pt x="0" y="643296"/>
                  <a:pt x="105772" y="537524"/>
                  <a:pt x="234084" y="537524"/>
                </a:cubicBezTo>
                <a:lnTo>
                  <a:pt x="294771" y="537524"/>
                </a:lnTo>
                <a:lnTo>
                  <a:pt x="294771" y="234084"/>
                </a:lnTo>
                <a:cubicBezTo>
                  <a:pt x="294771" y="105772"/>
                  <a:pt x="400543" y="0"/>
                  <a:pt x="528856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1" name="Graphic 48">
            <a:extLst>
              <a:ext uri="{FF2B5EF4-FFF2-40B4-BE49-F238E27FC236}">
                <a16:creationId xmlns:a16="http://schemas.microsoft.com/office/drawing/2014/main" id="{2374C6B9-276A-1A90-3B36-2D82F993DAD8}"/>
              </a:ext>
            </a:extLst>
          </p:cNvPr>
          <p:cNvSpPr/>
          <p:nvPr/>
        </p:nvSpPr>
        <p:spPr>
          <a:xfrm>
            <a:off x="1111104" y="11543463"/>
            <a:ext cx="1346078" cy="2559309"/>
          </a:xfrm>
          <a:custGeom>
            <a:avLst/>
            <a:gdLst>
              <a:gd name="connsiteX0" fmla="*/ 198315 w 739433"/>
              <a:gd name="connsiteY0" fmla="*/ 1405890 h 1405890"/>
              <a:gd name="connsiteX1" fmla="*/ 344691 w 739433"/>
              <a:gd name="connsiteY1" fmla="*/ 772478 h 1405890"/>
              <a:gd name="connsiteX2" fmla="*/ 0 w 739433"/>
              <a:gd name="connsiteY2" fmla="*/ 857250 h 1405890"/>
              <a:gd name="connsiteX3" fmla="*/ 0 w 739433"/>
              <a:gd name="connsiteY3" fmla="*/ 113348 h 1405890"/>
              <a:gd name="connsiteX4" fmla="*/ 429683 w 739433"/>
              <a:gd name="connsiteY4" fmla="*/ 0 h 1405890"/>
              <a:gd name="connsiteX5" fmla="*/ 305972 w 739433"/>
              <a:gd name="connsiteY5" fmla="*/ 556260 h 1405890"/>
              <a:gd name="connsiteX6" fmla="*/ 739433 w 739433"/>
              <a:gd name="connsiteY6" fmla="*/ 526733 h 1405890"/>
              <a:gd name="connsiteX7" fmla="*/ 198315 w 739433"/>
              <a:gd name="connsiteY7" fmla="*/ 1405890 h 1405890"/>
              <a:gd name="connsiteX8" fmla="*/ 382465 w 739433"/>
              <a:gd name="connsiteY8" fmla="*/ 733425 h 1405890"/>
              <a:gd name="connsiteX9" fmla="*/ 264421 w 739433"/>
              <a:gd name="connsiteY9" fmla="*/ 1243965 h 1405890"/>
              <a:gd name="connsiteX10" fmla="*/ 686549 w 739433"/>
              <a:gd name="connsiteY10" fmla="*/ 560070 h 1405890"/>
              <a:gd name="connsiteX11" fmla="*/ 270087 w 739433"/>
              <a:gd name="connsiteY11" fmla="*/ 587693 h 1405890"/>
              <a:gd name="connsiteX12" fmla="*/ 391909 w 739433"/>
              <a:gd name="connsiteY12" fmla="*/ 40005 h 1405890"/>
              <a:gd name="connsiteX13" fmla="*/ 28331 w 739433"/>
              <a:gd name="connsiteY13" fmla="*/ 135255 h 1405890"/>
              <a:gd name="connsiteX14" fmla="*/ 28331 w 739433"/>
              <a:gd name="connsiteY14" fmla="*/ 820103 h 1405890"/>
              <a:gd name="connsiteX15" fmla="*/ 382465 w 739433"/>
              <a:gd name="connsiteY15" fmla="*/ 733425 h 140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9433" h="1405890">
                <a:moveTo>
                  <a:pt x="198315" y="1405890"/>
                </a:moveTo>
                <a:lnTo>
                  <a:pt x="344691" y="772478"/>
                </a:lnTo>
                <a:lnTo>
                  <a:pt x="0" y="857250"/>
                </a:lnTo>
                <a:lnTo>
                  <a:pt x="0" y="113348"/>
                </a:lnTo>
                <a:lnTo>
                  <a:pt x="429683" y="0"/>
                </a:lnTo>
                <a:lnTo>
                  <a:pt x="305972" y="556260"/>
                </a:lnTo>
                <a:lnTo>
                  <a:pt x="739433" y="526733"/>
                </a:lnTo>
                <a:lnTo>
                  <a:pt x="198315" y="1405890"/>
                </a:lnTo>
                <a:close/>
                <a:moveTo>
                  <a:pt x="382465" y="733425"/>
                </a:moveTo>
                <a:lnTo>
                  <a:pt x="264421" y="1243965"/>
                </a:lnTo>
                <a:lnTo>
                  <a:pt x="686549" y="560070"/>
                </a:lnTo>
                <a:lnTo>
                  <a:pt x="270087" y="587693"/>
                </a:lnTo>
                <a:lnTo>
                  <a:pt x="391909" y="40005"/>
                </a:lnTo>
                <a:lnTo>
                  <a:pt x="28331" y="135255"/>
                </a:lnTo>
                <a:lnTo>
                  <a:pt x="28331" y="820103"/>
                </a:lnTo>
                <a:lnTo>
                  <a:pt x="382465" y="733425"/>
                </a:lnTo>
                <a:close/>
              </a:path>
            </a:pathLst>
          </a:custGeom>
          <a:solidFill>
            <a:schemeClr val="bg1"/>
          </a:solidFill>
          <a:ln w="94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3" name="Graphic 42">
            <a:extLst>
              <a:ext uri="{FF2B5EF4-FFF2-40B4-BE49-F238E27FC236}">
                <a16:creationId xmlns:a16="http://schemas.microsoft.com/office/drawing/2014/main" id="{4827AE56-6661-FF3D-EB9C-B71BD02AFBFB}"/>
              </a:ext>
            </a:extLst>
          </p:cNvPr>
          <p:cNvSpPr/>
          <p:nvPr/>
        </p:nvSpPr>
        <p:spPr>
          <a:xfrm rot="5400000">
            <a:off x="-416693" y="11440013"/>
            <a:ext cx="1942027" cy="254313"/>
          </a:xfrm>
          <a:custGeom>
            <a:avLst/>
            <a:gdLst>
              <a:gd name="connsiteX0" fmla="*/ 995363 w 1066800"/>
              <a:gd name="connsiteY0" fmla="*/ 139700 h 139700"/>
              <a:gd name="connsiteX1" fmla="*/ 71438 w 1066800"/>
              <a:gd name="connsiteY1" fmla="*/ 139700 h 139700"/>
              <a:gd name="connsiteX2" fmla="*/ 0 w 1066800"/>
              <a:gd name="connsiteY2" fmla="*/ 69850 h 139700"/>
              <a:gd name="connsiteX3" fmla="*/ 71438 w 1066800"/>
              <a:gd name="connsiteY3" fmla="*/ 0 h 139700"/>
              <a:gd name="connsiteX4" fmla="*/ 995363 w 1066800"/>
              <a:gd name="connsiteY4" fmla="*/ 0 h 139700"/>
              <a:gd name="connsiteX5" fmla="*/ 1066800 w 1066800"/>
              <a:gd name="connsiteY5" fmla="*/ 69850 h 139700"/>
              <a:gd name="connsiteX6" fmla="*/ 995363 w 1066800"/>
              <a:gd name="connsiteY6" fmla="*/ 139700 h 139700"/>
              <a:gd name="connsiteX7" fmla="*/ 71438 w 1066800"/>
              <a:gd name="connsiteY7" fmla="*/ 27940 h 139700"/>
              <a:gd name="connsiteX8" fmla="*/ 28575 w 1066800"/>
              <a:gd name="connsiteY8" fmla="*/ 69850 h 139700"/>
              <a:gd name="connsiteX9" fmla="*/ 71438 w 1066800"/>
              <a:gd name="connsiteY9" fmla="*/ 111760 h 139700"/>
              <a:gd name="connsiteX10" fmla="*/ 995363 w 1066800"/>
              <a:gd name="connsiteY10" fmla="*/ 111760 h 139700"/>
              <a:gd name="connsiteX11" fmla="*/ 1038225 w 1066800"/>
              <a:gd name="connsiteY11" fmla="*/ 69850 h 139700"/>
              <a:gd name="connsiteX12" fmla="*/ 995363 w 1066800"/>
              <a:gd name="connsiteY12" fmla="*/ 27940 h 139700"/>
              <a:gd name="connsiteX13" fmla="*/ 71438 w 1066800"/>
              <a:gd name="connsiteY13" fmla="*/ 2794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66800" h="139700">
                <a:moveTo>
                  <a:pt x="995363" y="139700"/>
                </a:moveTo>
                <a:lnTo>
                  <a:pt x="71438" y="139700"/>
                </a:lnTo>
                <a:cubicBezTo>
                  <a:pt x="32385" y="139700"/>
                  <a:pt x="0" y="108035"/>
                  <a:pt x="0" y="69850"/>
                </a:cubicBezTo>
                <a:cubicBezTo>
                  <a:pt x="0" y="31665"/>
                  <a:pt x="32385" y="0"/>
                  <a:pt x="71438" y="0"/>
                </a:cubicBezTo>
                <a:lnTo>
                  <a:pt x="995363" y="0"/>
                </a:lnTo>
                <a:cubicBezTo>
                  <a:pt x="1034415" y="0"/>
                  <a:pt x="1066800" y="31665"/>
                  <a:pt x="1066800" y="69850"/>
                </a:cubicBezTo>
                <a:cubicBezTo>
                  <a:pt x="1066800" y="108035"/>
                  <a:pt x="1034415" y="139700"/>
                  <a:pt x="995363" y="139700"/>
                </a:cubicBezTo>
                <a:close/>
                <a:moveTo>
                  <a:pt x="71438" y="27940"/>
                </a:moveTo>
                <a:cubicBezTo>
                  <a:pt x="47625" y="27940"/>
                  <a:pt x="28575" y="46567"/>
                  <a:pt x="28575" y="69850"/>
                </a:cubicBezTo>
                <a:cubicBezTo>
                  <a:pt x="28575" y="93133"/>
                  <a:pt x="47625" y="111760"/>
                  <a:pt x="71438" y="111760"/>
                </a:cubicBezTo>
                <a:lnTo>
                  <a:pt x="995363" y="111760"/>
                </a:lnTo>
                <a:cubicBezTo>
                  <a:pt x="1019175" y="111760"/>
                  <a:pt x="1038225" y="93133"/>
                  <a:pt x="1038225" y="69850"/>
                </a:cubicBezTo>
                <a:cubicBezTo>
                  <a:pt x="1038225" y="46567"/>
                  <a:pt x="1019175" y="27940"/>
                  <a:pt x="995363" y="27940"/>
                </a:cubicBezTo>
                <a:lnTo>
                  <a:pt x="71438" y="2794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" name="CuadroTexto 22">
            <a:extLst>
              <a:ext uri="{FF2B5EF4-FFF2-40B4-BE49-F238E27FC236}">
                <a16:creationId xmlns:a16="http://schemas.microsoft.com/office/drawing/2014/main" id="{156644A1-08ED-D8C4-1B58-DB04692CE33C}"/>
              </a:ext>
            </a:extLst>
          </p:cNvPr>
          <p:cNvSpPr txBox="1"/>
          <p:nvPr/>
        </p:nvSpPr>
        <p:spPr>
          <a:xfrm>
            <a:off x="5487508" y="3014862"/>
            <a:ext cx="2874288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alpha val="30118"/>
                  </a:schemeClr>
                </a:solidFill>
                <a:latin typeface="Averia Libre" panose="02000603000000000004" pitchFamily="2" charset="0"/>
                <a:ea typeface="Arimo" panose="020B0604020202020204" pitchFamily="34" charset="0"/>
                <a:cs typeface="Arimo" panose="020B0604020202020204" pitchFamily="34" charset="0"/>
              </a:rPr>
              <a:t>01</a:t>
            </a:r>
          </a:p>
        </p:txBody>
      </p:sp>
      <p:sp>
        <p:nvSpPr>
          <p:cNvPr id="4" name="CuadroTexto 24">
            <a:extLst>
              <a:ext uri="{FF2B5EF4-FFF2-40B4-BE49-F238E27FC236}">
                <a16:creationId xmlns:a16="http://schemas.microsoft.com/office/drawing/2014/main" id="{E07C0517-2D76-2125-1459-49F27B2F4B82}"/>
              </a:ext>
            </a:extLst>
          </p:cNvPr>
          <p:cNvSpPr txBox="1"/>
          <p:nvPr/>
        </p:nvSpPr>
        <p:spPr>
          <a:xfrm>
            <a:off x="10751681" y="3014862"/>
            <a:ext cx="2874288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alpha val="30118"/>
                  </a:schemeClr>
                </a:solidFill>
                <a:latin typeface="Averia Libre" panose="02000603000000000004" pitchFamily="2" charset="0"/>
                <a:ea typeface="Arimo" panose="020B0604020202020204" pitchFamily="34" charset="0"/>
                <a:cs typeface="Arimo" panose="020B0604020202020204" pitchFamily="34" charset="0"/>
              </a:rPr>
              <a:t>02</a:t>
            </a:r>
          </a:p>
        </p:txBody>
      </p:sp>
      <p:sp>
        <p:nvSpPr>
          <p:cNvPr id="5" name="CuadroTexto 25">
            <a:extLst>
              <a:ext uri="{FF2B5EF4-FFF2-40B4-BE49-F238E27FC236}">
                <a16:creationId xmlns:a16="http://schemas.microsoft.com/office/drawing/2014/main" id="{973C445B-853D-21E2-3ACB-D234D4839037}"/>
              </a:ext>
            </a:extLst>
          </p:cNvPr>
          <p:cNvSpPr txBox="1"/>
          <p:nvPr/>
        </p:nvSpPr>
        <p:spPr>
          <a:xfrm>
            <a:off x="16043518" y="3014862"/>
            <a:ext cx="2874288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alpha val="30118"/>
                  </a:schemeClr>
                </a:solidFill>
                <a:latin typeface="Averia Libre" panose="02000603000000000004" pitchFamily="2" charset="0"/>
                <a:ea typeface="Arimo" panose="020B0604020202020204" pitchFamily="34" charset="0"/>
                <a:cs typeface="Arimo" panose="020B0604020202020204" pitchFamily="34" charset="0"/>
              </a:rPr>
              <a:t>03</a:t>
            </a:r>
          </a:p>
        </p:txBody>
      </p:sp>
      <p:graphicFrame>
        <p:nvGraphicFramePr>
          <p:cNvPr id="6" name="Tabla 15">
            <a:extLst>
              <a:ext uri="{FF2B5EF4-FFF2-40B4-BE49-F238E27FC236}">
                <a16:creationId xmlns:a16="http://schemas.microsoft.com/office/drawing/2014/main" id="{5D5F3B53-5E54-0785-FC85-E4765FE2E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32158"/>
              </p:ext>
            </p:extLst>
          </p:nvPr>
        </p:nvGraphicFramePr>
        <p:xfrm>
          <a:off x="4260851" y="3830717"/>
          <a:ext cx="15432204" cy="732016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4068">
                  <a:extLst>
                    <a:ext uri="{9D8B030D-6E8A-4147-A177-3AD203B41FA5}">
                      <a16:colId xmlns:a16="http://schemas.microsoft.com/office/drawing/2014/main" val="2817651614"/>
                    </a:ext>
                  </a:extLst>
                </a:gridCol>
                <a:gridCol w="5144068">
                  <a:extLst>
                    <a:ext uri="{9D8B030D-6E8A-4147-A177-3AD203B41FA5}">
                      <a16:colId xmlns:a16="http://schemas.microsoft.com/office/drawing/2014/main" val="2583157391"/>
                    </a:ext>
                  </a:extLst>
                </a:gridCol>
                <a:gridCol w="5144068">
                  <a:extLst>
                    <a:ext uri="{9D8B030D-6E8A-4147-A177-3AD203B41FA5}">
                      <a16:colId xmlns:a16="http://schemas.microsoft.com/office/drawing/2014/main" val="854391846"/>
                    </a:ext>
                  </a:extLst>
                </a:gridCol>
              </a:tblGrid>
              <a:tr h="1481973">
                <a:tc>
                  <a:txBody>
                    <a:bodyPr/>
                    <a:lstStyle/>
                    <a:p>
                      <a:pPr marL="0" algn="ctr" defTabSz="1828434" rtl="0" eaLnBrk="1" latinLnBrk="0" hangingPunct="1"/>
                      <a:r>
                        <a:rPr lang="es-SV" sz="5500" b="1" kern="1200" dirty="0">
                          <a:solidFill>
                            <a:schemeClr val="bg1"/>
                          </a:solidFill>
                          <a:latin typeface="Averia Libre" panose="02000603000000000004" pitchFamily="2" charset="0"/>
                          <a:cs typeface="Space Grotesk" pitchFamily="2" charset="77"/>
                        </a:rPr>
                        <a:t>SQL</a:t>
                      </a: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434" rtl="0" eaLnBrk="1" latinLnBrk="0" hangingPunct="1"/>
                      <a:endParaRPr lang="es-SV" sz="5500" b="1" kern="1200" dirty="0">
                        <a:solidFill>
                          <a:schemeClr val="bg1"/>
                        </a:solidFill>
                        <a:latin typeface="Averia Libre" panose="02000603000000000004" pitchFamily="2" charset="0"/>
                        <a:cs typeface="Space Grotesk" pitchFamily="2" charset="77"/>
                      </a:endParaRP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434" rtl="0" eaLnBrk="1" latinLnBrk="0" hangingPunct="1"/>
                      <a:r>
                        <a:rPr lang="es-SV" sz="5500" b="1" kern="1200" dirty="0">
                          <a:solidFill>
                            <a:schemeClr val="bg1"/>
                          </a:solidFill>
                          <a:latin typeface="Averia Libre" panose="02000603000000000004" pitchFamily="2" charset="0"/>
                          <a:cs typeface="Space Grotesk" pitchFamily="2" charset="77"/>
                        </a:rPr>
                        <a:t>NoSQL</a:t>
                      </a: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43661"/>
                  </a:ext>
                </a:extLst>
              </a:tr>
              <a:tr h="1946065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noProof="0" dirty="0">
                          <a:solidFill>
                            <a:schemeClr val="bg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Relational </a:t>
                      </a: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i="0" kern="1200" noProof="0" dirty="0">
                        <a:solidFill>
                          <a:schemeClr val="bg1"/>
                        </a:solidFill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noProof="0" dirty="0">
                          <a:solidFill>
                            <a:schemeClr val="bg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Non relational </a:t>
                      </a: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420842"/>
                  </a:ext>
                </a:extLst>
              </a:tr>
              <a:tr h="1946065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noProof="0" dirty="0">
                          <a:solidFill>
                            <a:schemeClr val="bg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Vertically scaled</a:t>
                      </a: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i="0" kern="1200" noProof="0" dirty="0">
                        <a:solidFill>
                          <a:schemeClr val="bg1"/>
                        </a:solidFill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noProof="0" dirty="0">
                          <a:solidFill>
                            <a:schemeClr val="bg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Horizontally scaled</a:t>
                      </a: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036458"/>
                  </a:ext>
                </a:extLst>
              </a:tr>
              <a:tr h="1946065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noProof="0" dirty="0">
                          <a:solidFill>
                            <a:schemeClr val="bg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Table based </a:t>
                      </a: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i="0" kern="1200" noProof="0" dirty="0">
                        <a:solidFill>
                          <a:schemeClr val="bg1"/>
                        </a:solidFill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noProof="0" dirty="0">
                          <a:solidFill>
                            <a:schemeClr val="bg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Document / key-value based</a:t>
                      </a: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506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5C76DF-6587-AD4B-B05F-2304DCC9D689}"/>
              </a:ext>
            </a:extLst>
          </p:cNvPr>
          <p:cNvSpPr txBox="1"/>
          <p:nvPr/>
        </p:nvSpPr>
        <p:spPr>
          <a:xfrm>
            <a:off x="1520849" y="1277612"/>
            <a:ext cx="21335952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Averia Libre" panose="02000603000000000004" pitchFamily="2" charset="0"/>
                <a:ea typeface="Arimo" panose="020B0604020202020204" pitchFamily="34" charset="0"/>
                <a:cs typeface="Arimo" panose="020B0604020202020204" pitchFamily="34" charset="0"/>
              </a:rPr>
              <a:t>SQL vs NoSQL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E21B21F-3308-E3D1-EA20-FDED46274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77508"/>
              </p:ext>
            </p:extLst>
          </p:nvPr>
        </p:nvGraphicFramePr>
        <p:xfrm>
          <a:off x="4260852" y="11151929"/>
          <a:ext cx="15432204" cy="176894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4068">
                  <a:extLst>
                    <a:ext uri="{9D8B030D-6E8A-4147-A177-3AD203B41FA5}">
                      <a16:colId xmlns:a16="http://schemas.microsoft.com/office/drawing/2014/main" val="1757777067"/>
                    </a:ext>
                  </a:extLst>
                </a:gridCol>
                <a:gridCol w="5144068">
                  <a:extLst>
                    <a:ext uri="{9D8B030D-6E8A-4147-A177-3AD203B41FA5}">
                      <a16:colId xmlns:a16="http://schemas.microsoft.com/office/drawing/2014/main" val="268170595"/>
                    </a:ext>
                  </a:extLst>
                </a:gridCol>
                <a:gridCol w="5144068">
                  <a:extLst>
                    <a:ext uri="{9D8B030D-6E8A-4147-A177-3AD203B41FA5}">
                      <a16:colId xmlns:a16="http://schemas.microsoft.com/office/drawing/2014/main" val="106828061"/>
                    </a:ext>
                  </a:extLst>
                </a:gridCol>
              </a:tblGrid>
              <a:tr h="1768942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noProof="0" dirty="0">
                          <a:solidFill>
                            <a:schemeClr val="bg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Multi-row transactions </a:t>
                      </a: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i="0" kern="1200" noProof="0" dirty="0">
                        <a:solidFill>
                          <a:schemeClr val="bg1"/>
                        </a:solidFill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kern="1200" noProof="0" dirty="0">
                          <a:solidFill>
                            <a:schemeClr val="bg1"/>
                          </a:solidFill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Unstructured (JSON)</a:t>
                      </a:r>
                    </a:p>
                  </a:txBody>
                  <a:tcPr marL="97142" marR="97142" marT="48571" marB="485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7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44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close up of a keyboard&#10;&#10;Description automatically generated">
            <a:extLst>
              <a:ext uri="{FF2B5EF4-FFF2-40B4-BE49-F238E27FC236}">
                <a16:creationId xmlns:a16="http://schemas.microsoft.com/office/drawing/2014/main" id="{3397C7F1-BCD5-EDEB-050D-BC52494E6F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22459" cy="13723201"/>
          </a:xfrm>
        </p:spPr>
      </p:pic>
      <p:grpSp>
        <p:nvGrpSpPr>
          <p:cNvPr id="8" name="Graphic 46">
            <a:extLst>
              <a:ext uri="{FF2B5EF4-FFF2-40B4-BE49-F238E27FC236}">
                <a16:creationId xmlns:a16="http://schemas.microsoft.com/office/drawing/2014/main" id="{FE3F9581-3728-6A70-C0DE-1FD8EFE0B96D}"/>
              </a:ext>
            </a:extLst>
          </p:cNvPr>
          <p:cNvGrpSpPr/>
          <p:nvPr/>
        </p:nvGrpSpPr>
        <p:grpSpPr>
          <a:xfrm>
            <a:off x="9017737" y="7863153"/>
            <a:ext cx="2837772" cy="2502526"/>
            <a:chOff x="22048503" y="1781038"/>
            <a:chExt cx="1558857" cy="1374698"/>
          </a:xfrm>
          <a:solidFill>
            <a:schemeClr val="accent5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3C0FE7F-84E6-D2AE-E9CB-5B9E93788D37}"/>
                </a:ext>
              </a:extLst>
            </p:cNvPr>
            <p:cNvSpPr/>
            <p:nvPr/>
          </p:nvSpPr>
          <p:spPr>
            <a:xfrm>
              <a:off x="22048503" y="1781038"/>
              <a:ext cx="1558857" cy="413625"/>
            </a:xfrm>
            <a:custGeom>
              <a:avLst/>
              <a:gdLst>
                <a:gd name="connsiteX0" fmla="*/ 1494486 w 1558857"/>
                <a:gd name="connsiteY0" fmla="*/ 413626 h 413625"/>
                <a:gd name="connsiteX1" fmla="*/ 1452576 w 1558857"/>
                <a:gd name="connsiteY1" fmla="*/ 396481 h 413625"/>
                <a:gd name="connsiteX2" fmla="*/ 785826 w 1558857"/>
                <a:gd name="connsiteY2" fmla="*/ 127876 h 413625"/>
                <a:gd name="connsiteX3" fmla="*/ 106694 w 1558857"/>
                <a:gd name="connsiteY3" fmla="*/ 363143 h 413625"/>
                <a:gd name="connsiteX4" fmla="*/ 43829 w 1558857"/>
                <a:gd name="connsiteY4" fmla="*/ 374573 h 413625"/>
                <a:gd name="connsiteX5" fmla="*/ 966 w 1558857"/>
                <a:gd name="connsiteY5" fmla="*/ 325043 h 413625"/>
                <a:gd name="connsiteX6" fmla="*/ 20969 w 1558857"/>
                <a:gd name="connsiteY6" fmla="*/ 273608 h 413625"/>
                <a:gd name="connsiteX7" fmla="*/ 786779 w 1558857"/>
                <a:gd name="connsiteY7" fmla="*/ 241 h 413625"/>
                <a:gd name="connsiteX8" fmla="*/ 1539254 w 1558857"/>
                <a:gd name="connsiteY8" fmla="*/ 307898 h 413625"/>
                <a:gd name="connsiteX9" fmla="*/ 1557351 w 1558857"/>
                <a:gd name="connsiteY9" fmla="*/ 362191 h 413625"/>
                <a:gd name="connsiteX10" fmla="*/ 1511631 w 1558857"/>
                <a:gd name="connsiteY10" fmla="*/ 410768 h 413625"/>
                <a:gd name="connsiteX11" fmla="*/ 1494486 w 1558857"/>
                <a:gd name="connsiteY11" fmla="*/ 413626 h 413625"/>
                <a:gd name="connsiteX12" fmla="*/ 759156 w 1558857"/>
                <a:gd name="connsiteY12" fmla="*/ 99301 h 413625"/>
                <a:gd name="connsiteX13" fmla="*/ 786779 w 1558857"/>
                <a:gd name="connsiteY13" fmla="*/ 99301 h 413625"/>
                <a:gd name="connsiteX14" fmla="*/ 1472579 w 1558857"/>
                <a:gd name="connsiteY14" fmla="*/ 375526 h 413625"/>
                <a:gd name="connsiteX15" fmla="*/ 1504011 w 1558857"/>
                <a:gd name="connsiteY15" fmla="*/ 383146 h 413625"/>
                <a:gd name="connsiteX16" fmla="*/ 1529729 w 1558857"/>
                <a:gd name="connsiteY16" fmla="*/ 356476 h 413625"/>
                <a:gd name="connsiteX17" fmla="*/ 1520204 w 1558857"/>
                <a:gd name="connsiteY17" fmla="*/ 329806 h 413625"/>
                <a:gd name="connsiteX18" fmla="*/ 786779 w 1558857"/>
                <a:gd name="connsiteY18" fmla="*/ 28816 h 413625"/>
                <a:gd name="connsiteX19" fmla="*/ 39066 w 1558857"/>
                <a:gd name="connsiteY19" fmla="*/ 295516 h 413625"/>
                <a:gd name="connsiteX20" fmla="*/ 28589 w 1558857"/>
                <a:gd name="connsiteY20" fmla="*/ 319328 h 413625"/>
                <a:gd name="connsiteX21" fmla="*/ 53354 w 1558857"/>
                <a:gd name="connsiteY21" fmla="*/ 346951 h 413625"/>
                <a:gd name="connsiteX22" fmla="*/ 87644 w 1558857"/>
                <a:gd name="connsiteY22" fmla="*/ 340283 h 413625"/>
                <a:gd name="connsiteX23" fmla="*/ 87644 w 1558857"/>
                <a:gd name="connsiteY23" fmla="*/ 340283 h 413625"/>
                <a:gd name="connsiteX24" fmla="*/ 759156 w 1558857"/>
                <a:gd name="connsiteY24" fmla="*/ 99301 h 41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58857" h="413625">
                  <a:moveTo>
                    <a:pt x="1494486" y="413626"/>
                  </a:moveTo>
                  <a:cubicBezTo>
                    <a:pt x="1479246" y="413626"/>
                    <a:pt x="1464959" y="407911"/>
                    <a:pt x="1452576" y="396481"/>
                  </a:cubicBezTo>
                  <a:cubicBezTo>
                    <a:pt x="1271601" y="229793"/>
                    <a:pt x="1034429" y="134543"/>
                    <a:pt x="785826" y="127876"/>
                  </a:cubicBezTo>
                  <a:cubicBezTo>
                    <a:pt x="536271" y="122161"/>
                    <a:pt x="295289" y="205028"/>
                    <a:pt x="106694" y="363143"/>
                  </a:cubicBezTo>
                  <a:cubicBezTo>
                    <a:pt x="88596" y="378383"/>
                    <a:pt x="65736" y="382193"/>
                    <a:pt x="43829" y="374573"/>
                  </a:cubicBezTo>
                  <a:cubicBezTo>
                    <a:pt x="20969" y="366001"/>
                    <a:pt x="4776" y="346951"/>
                    <a:pt x="966" y="325043"/>
                  </a:cubicBezTo>
                  <a:cubicBezTo>
                    <a:pt x="-2844" y="305993"/>
                    <a:pt x="4776" y="287896"/>
                    <a:pt x="20969" y="273608"/>
                  </a:cubicBezTo>
                  <a:cubicBezTo>
                    <a:pt x="239091" y="90728"/>
                    <a:pt x="511506" y="-5474"/>
                    <a:pt x="786779" y="241"/>
                  </a:cubicBezTo>
                  <a:cubicBezTo>
                    <a:pt x="1063956" y="6908"/>
                    <a:pt x="1330656" y="115493"/>
                    <a:pt x="1539254" y="307898"/>
                  </a:cubicBezTo>
                  <a:cubicBezTo>
                    <a:pt x="1555446" y="323138"/>
                    <a:pt x="1562114" y="342188"/>
                    <a:pt x="1557351" y="362191"/>
                  </a:cubicBezTo>
                  <a:cubicBezTo>
                    <a:pt x="1552589" y="384098"/>
                    <a:pt x="1534491" y="403148"/>
                    <a:pt x="1511631" y="410768"/>
                  </a:cubicBezTo>
                  <a:cubicBezTo>
                    <a:pt x="1506869" y="412673"/>
                    <a:pt x="1500201" y="413626"/>
                    <a:pt x="1494486" y="413626"/>
                  </a:cubicBezTo>
                  <a:close/>
                  <a:moveTo>
                    <a:pt x="759156" y="99301"/>
                  </a:moveTo>
                  <a:cubicBezTo>
                    <a:pt x="768681" y="99301"/>
                    <a:pt x="777254" y="99301"/>
                    <a:pt x="786779" y="99301"/>
                  </a:cubicBezTo>
                  <a:cubicBezTo>
                    <a:pt x="1043001" y="105968"/>
                    <a:pt x="1286841" y="204076"/>
                    <a:pt x="1472579" y="375526"/>
                  </a:cubicBezTo>
                  <a:cubicBezTo>
                    <a:pt x="1484009" y="386003"/>
                    <a:pt x="1496391" y="386003"/>
                    <a:pt x="1504011" y="383146"/>
                  </a:cubicBezTo>
                  <a:cubicBezTo>
                    <a:pt x="1516394" y="379336"/>
                    <a:pt x="1526871" y="367906"/>
                    <a:pt x="1529729" y="356476"/>
                  </a:cubicBezTo>
                  <a:cubicBezTo>
                    <a:pt x="1531634" y="346951"/>
                    <a:pt x="1528776" y="337426"/>
                    <a:pt x="1520204" y="329806"/>
                  </a:cubicBezTo>
                  <a:cubicBezTo>
                    <a:pt x="1317321" y="142163"/>
                    <a:pt x="1056336" y="35483"/>
                    <a:pt x="786779" y="28816"/>
                  </a:cubicBezTo>
                  <a:cubicBezTo>
                    <a:pt x="517221" y="23101"/>
                    <a:pt x="252426" y="117398"/>
                    <a:pt x="39066" y="295516"/>
                  </a:cubicBezTo>
                  <a:cubicBezTo>
                    <a:pt x="30494" y="302183"/>
                    <a:pt x="26684" y="310756"/>
                    <a:pt x="28589" y="319328"/>
                  </a:cubicBezTo>
                  <a:cubicBezTo>
                    <a:pt x="30494" y="330758"/>
                    <a:pt x="40971" y="342188"/>
                    <a:pt x="53354" y="346951"/>
                  </a:cubicBezTo>
                  <a:cubicBezTo>
                    <a:pt x="60021" y="349808"/>
                    <a:pt x="74309" y="351713"/>
                    <a:pt x="87644" y="340283"/>
                  </a:cubicBezTo>
                  <a:lnTo>
                    <a:pt x="87644" y="340283"/>
                  </a:lnTo>
                  <a:cubicBezTo>
                    <a:pt x="275286" y="185026"/>
                    <a:pt x="512459" y="99301"/>
                    <a:pt x="759156" y="99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C5CB3D-D15E-BC0A-AAE5-C5B2ED505C52}"/>
                </a:ext>
              </a:extLst>
            </p:cNvPr>
            <p:cNvSpPr/>
            <p:nvPr/>
          </p:nvSpPr>
          <p:spPr>
            <a:xfrm>
              <a:off x="22265046" y="2157473"/>
              <a:ext cx="1103649" cy="283887"/>
            </a:xfrm>
            <a:custGeom>
              <a:avLst/>
              <a:gdLst>
                <a:gd name="connsiteX0" fmla="*/ 1037913 w 1103649"/>
                <a:gd name="connsiteY0" fmla="*/ 283888 h 283887"/>
                <a:gd name="connsiteX1" fmla="*/ 996956 w 1103649"/>
                <a:gd name="connsiteY1" fmla="*/ 268648 h 283887"/>
                <a:gd name="connsiteX2" fmla="*/ 92081 w 1103649"/>
                <a:gd name="connsiteY2" fmla="*/ 263885 h 283887"/>
                <a:gd name="connsiteX3" fmla="*/ 92081 w 1103649"/>
                <a:gd name="connsiteY3" fmla="*/ 263885 h 283887"/>
                <a:gd name="connsiteX4" fmla="*/ 10165 w 1103649"/>
                <a:gd name="connsiteY4" fmla="*/ 243883 h 283887"/>
                <a:gd name="connsiteX5" fmla="*/ 29215 w 1103649"/>
                <a:gd name="connsiteY5" fmla="*/ 158158 h 283887"/>
                <a:gd name="connsiteX6" fmla="*/ 562616 w 1103649"/>
                <a:gd name="connsiteY6" fmla="*/ 43 h 283887"/>
                <a:gd name="connsiteX7" fmla="*/ 1082680 w 1103649"/>
                <a:gd name="connsiteY7" fmla="*/ 180065 h 283887"/>
                <a:gd name="connsiteX8" fmla="*/ 1102683 w 1103649"/>
                <a:gd name="connsiteY8" fmla="*/ 232453 h 283887"/>
                <a:gd name="connsiteX9" fmla="*/ 1058868 w 1103649"/>
                <a:gd name="connsiteY9" fmla="*/ 281030 h 283887"/>
                <a:gd name="connsiteX10" fmla="*/ 1037913 w 1103649"/>
                <a:gd name="connsiteY10" fmla="*/ 283888 h 283887"/>
                <a:gd name="connsiteX11" fmla="*/ 578808 w 1103649"/>
                <a:gd name="connsiteY11" fmla="*/ 93388 h 283887"/>
                <a:gd name="connsiteX12" fmla="*/ 1016005 w 1103649"/>
                <a:gd name="connsiteY12" fmla="*/ 245788 h 283887"/>
                <a:gd name="connsiteX13" fmla="*/ 1049343 w 1103649"/>
                <a:gd name="connsiteY13" fmla="*/ 252455 h 283887"/>
                <a:gd name="connsiteX14" fmla="*/ 1075061 w 1103649"/>
                <a:gd name="connsiteY14" fmla="*/ 224833 h 283887"/>
                <a:gd name="connsiteX15" fmla="*/ 1064583 w 1103649"/>
                <a:gd name="connsiteY15" fmla="*/ 200068 h 283887"/>
                <a:gd name="connsiteX16" fmla="*/ 562616 w 1103649"/>
                <a:gd name="connsiteY16" fmla="*/ 26713 h 283887"/>
                <a:gd name="connsiteX17" fmla="*/ 43503 w 1103649"/>
                <a:gd name="connsiteY17" fmla="*/ 180065 h 283887"/>
                <a:gd name="connsiteX18" fmla="*/ 33978 w 1103649"/>
                <a:gd name="connsiteY18" fmla="*/ 226738 h 283887"/>
                <a:gd name="connsiteX19" fmla="*/ 76840 w 1103649"/>
                <a:gd name="connsiteY19" fmla="*/ 238168 h 283887"/>
                <a:gd name="connsiteX20" fmla="*/ 578808 w 1103649"/>
                <a:gd name="connsiteY20" fmla="*/ 93388 h 28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03649" h="283887">
                  <a:moveTo>
                    <a:pt x="1037913" y="283888"/>
                  </a:moveTo>
                  <a:cubicBezTo>
                    <a:pt x="1023625" y="283888"/>
                    <a:pt x="1009338" y="278173"/>
                    <a:pt x="996956" y="268648"/>
                  </a:cubicBezTo>
                  <a:cubicBezTo>
                    <a:pt x="735018" y="43858"/>
                    <a:pt x="344493" y="108628"/>
                    <a:pt x="92081" y="263885"/>
                  </a:cubicBezTo>
                  <a:lnTo>
                    <a:pt x="92081" y="263885"/>
                  </a:lnTo>
                  <a:cubicBezTo>
                    <a:pt x="58743" y="283888"/>
                    <a:pt x="25405" y="268648"/>
                    <a:pt x="10165" y="243883"/>
                  </a:cubicBezTo>
                  <a:cubicBezTo>
                    <a:pt x="-6027" y="218165"/>
                    <a:pt x="-5074" y="179113"/>
                    <a:pt x="29215" y="158158"/>
                  </a:cubicBezTo>
                  <a:cubicBezTo>
                    <a:pt x="191140" y="58145"/>
                    <a:pt x="380688" y="2900"/>
                    <a:pt x="562616" y="43"/>
                  </a:cubicBezTo>
                  <a:cubicBezTo>
                    <a:pt x="763593" y="-1862"/>
                    <a:pt x="943616" y="60050"/>
                    <a:pt x="1082680" y="180065"/>
                  </a:cubicBezTo>
                  <a:cubicBezTo>
                    <a:pt x="1098873" y="194353"/>
                    <a:pt x="1106493" y="212450"/>
                    <a:pt x="1102683" y="232453"/>
                  </a:cubicBezTo>
                  <a:cubicBezTo>
                    <a:pt x="1098873" y="254360"/>
                    <a:pt x="1081728" y="273410"/>
                    <a:pt x="1058868" y="281030"/>
                  </a:cubicBezTo>
                  <a:cubicBezTo>
                    <a:pt x="1052201" y="282935"/>
                    <a:pt x="1044580" y="283888"/>
                    <a:pt x="1037913" y="283888"/>
                  </a:cubicBezTo>
                  <a:close/>
                  <a:moveTo>
                    <a:pt x="578808" y="93388"/>
                  </a:moveTo>
                  <a:cubicBezTo>
                    <a:pt x="735018" y="93388"/>
                    <a:pt x="889323" y="137203"/>
                    <a:pt x="1016005" y="245788"/>
                  </a:cubicBezTo>
                  <a:cubicBezTo>
                    <a:pt x="1028388" y="256265"/>
                    <a:pt x="1041723" y="255313"/>
                    <a:pt x="1049343" y="252455"/>
                  </a:cubicBezTo>
                  <a:cubicBezTo>
                    <a:pt x="1061726" y="247693"/>
                    <a:pt x="1072203" y="237215"/>
                    <a:pt x="1075061" y="224833"/>
                  </a:cubicBezTo>
                  <a:cubicBezTo>
                    <a:pt x="1076966" y="215308"/>
                    <a:pt x="1073155" y="206735"/>
                    <a:pt x="1064583" y="200068"/>
                  </a:cubicBezTo>
                  <a:cubicBezTo>
                    <a:pt x="930281" y="84815"/>
                    <a:pt x="756925" y="24808"/>
                    <a:pt x="562616" y="26713"/>
                  </a:cubicBezTo>
                  <a:cubicBezTo>
                    <a:pt x="385451" y="28618"/>
                    <a:pt x="200665" y="82910"/>
                    <a:pt x="43503" y="180065"/>
                  </a:cubicBezTo>
                  <a:cubicBezTo>
                    <a:pt x="24453" y="191495"/>
                    <a:pt x="25405" y="212450"/>
                    <a:pt x="33978" y="226738"/>
                  </a:cubicBezTo>
                  <a:cubicBezTo>
                    <a:pt x="41598" y="239120"/>
                    <a:pt x="57790" y="249598"/>
                    <a:pt x="76840" y="238168"/>
                  </a:cubicBezTo>
                  <a:cubicBezTo>
                    <a:pt x="216858" y="152443"/>
                    <a:pt x="398785" y="93388"/>
                    <a:pt x="578808" y="933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FB8784D-76C3-20EE-3561-5D19CE643FB9}"/>
                </a:ext>
              </a:extLst>
            </p:cNvPr>
            <p:cNvSpPr/>
            <p:nvPr/>
          </p:nvSpPr>
          <p:spPr>
            <a:xfrm>
              <a:off x="22469522" y="2514619"/>
              <a:ext cx="693430" cy="211539"/>
            </a:xfrm>
            <a:custGeom>
              <a:avLst/>
              <a:gdLst>
                <a:gd name="connsiteX0" fmla="*/ 632460 w 693430"/>
                <a:gd name="connsiteY0" fmla="*/ 211539 h 211539"/>
                <a:gd name="connsiteX1" fmla="*/ 590550 w 693430"/>
                <a:gd name="connsiteY1" fmla="*/ 189632 h 211539"/>
                <a:gd name="connsiteX2" fmla="*/ 483870 w 693430"/>
                <a:gd name="connsiteY2" fmla="*/ 141054 h 211539"/>
                <a:gd name="connsiteX3" fmla="*/ 476250 w 693430"/>
                <a:gd name="connsiteY3" fmla="*/ 139149 h 211539"/>
                <a:gd name="connsiteX4" fmla="*/ 348615 w 693430"/>
                <a:gd name="connsiteY4" fmla="*/ 123909 h 211539"/>
                <a:gd name="connsiteX5" fmla="*/ 92393 w 693430"/>
                <a:gd name="connsiteY5" fmla="*/ 194394 h 211539"/>
                <a:gd name="connsiteX6" fmla="*/ 92393 w 693430"/>
                <a:gd name="connsiteY6" fmla="*/ 194394 h 211539"/>
                <a:gd name="connsiteX7" fmla="*/ 33338 w 693430"/>
                <a:gd name="connsiteY7" fmla="*/ 195347 h 211539"/>
                <a:gd name="connsiteX8" fmla="*/ 0 w 693430"/>
                <a:gd name="connsiteY8" fmla="*/ 138197 h 211539"/>
                <a:gd name="connsiteX9" fmla="*/ 30480 w 693430"/>
                <a:gd name="connsiteY9" fmla="*/ 87714 h 211539"/>
                <a:gd name="connsiteX10" fmla="*/ 363855 w 693430"/>
                <a:gd name="connsiteY10" fmla="*/ 84 h 211539"/>
                <a:gd name="connsiteX11" fmla="*/ 539115 w 693430"/>
                <a:gd name="connsiteY11" fmla="*/ 27707 h 211539"/>
                <a:gd name="connsiteX12" fmla="*/ 679133 w 693430"/>
                <a:gd name="connsiteY12" fmla="*/ 103907 h 211539"/>
                <a:gd name="connsiteX13" fmla="*/ 688658 w 693430"/>
                <a:gd name="connsiteY13" fmla="*/ 167724 h 211539"/>
                <a:gd name="connsiteX14" fmla="*/ 639128 w 693430"/>
                <a:gd name="connsiteY14" fmla="*/ 210587 h 211539"/>
                <a:gd name="connsiteX15" fmla="*/ 632460 w 693430"/>
                <a:gd name="connsiteY15" fmla="*/ 211539 h 211539"/>
                <a:gd name="connsiteX16" fmla="*/ 352425 w 693430"/>
                <a:gd name="connsiteY16" fmla="*/ 95334 h 211539"/>
                <a:gd name="connsiteX17" fmla="*/ 483870 w 693430"/>
                <a:gd name="connsiteY17" fmla="*/ 111527 h 211539"/>
                <a:gd name="connsiteX18" fmla="*/ 491490 w 693430"/>
                <a:gd name="connsiteY18" fmla="*/ 113432 h 211539"/>
                <a:gd name="connsiteX19" fmla="*/ 613410 w 693430"/>
                <a:gd name="connsiteY19" fmla="*/ 171534 h 211539"/>
                <a:gd name="connsiteX20" fmla="*/ 636270 w 693430"/>
                <a:gd name="connsiteY20" fmla="*/ 182012 h 211539"/>
                <a:gd name="connsiteX21" fmla="*/ 663893 w 693430"/>
                <a:gd name="connsiteY21" fmla="*/ 157247 h 211539"/>
                <a:gd name="connsiteX22" fmla="*/ 658178 w 693430"/>
                <a:gd name="connsiteY22" fmla="*/ 122004 h 211539"/>
                <a:gd name="connsiteX23" fmla="*/ 531495 w 693430"/>
                <a:gd name="connsiteY23" fmla="*/ 55329 h 211539"/>
                <a:gd name="connsiteX24" fmla="*/ 363855 w 693430"/>
                <a:gd name="connsiteY24" fmla="*/ 28659 h 211539"/>
                <a:gd name="connsiteX25" fmla="*/ 44768 w 693430"/>
                <a:gd name="connsiteY25" fmla="*/ 112479 h 211539"/>
                <a:gd name="connsiteX26" fmla="*/ 28575 w 693430"/>
                <a:gd name="connsiteY26" fmla="*/ 138197 h 211539"/>
                <a:gd name="connsiteX27" fmla="*/ 47625 w 693430"/>
                <a:gd name="connsiteY27" fmla="*/ 170582 h 211539"/>
                <a:gd name="connsiteX28" fmla="*/ 78105 w 693430"/>
                <a:gd name="connsiteY28" fmla="*/ 169629 h 211539"/>
                <a:gd name="connsiteX29" fmla="*/ 78105 w 693430"/>
                <a:gd name="connsiteY29" fmla="*/ 169629 h 211539"/>
                <a:gd name="connsiteX30" fmla="*/ 347662 w 693430"/>
                <a:gd name="connsiteY30" fmla="*/ 95334 h 211539"/>
                <a:gd name="connsiteX31" fmla="*/ 352425 w 693430"/>
                <a:gd name="connsiteY31" fmla="*/ 95334 h 21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3430" h="211539">
                  <a:moveTo>
                    <a:pt x="632460" y="211539"/>
                  </a:moveTo>
                  <a:cubicBezTo>
                    <a:pt x="616268" y="211539"/>
                    <a:pt x="601980" y="203919"/>
                    <a:pt x="590550" y="189632"/>
                  </a:cubicBezTo>
                  <a:cubicBezTo>
                    <a:pt x="568643" y="162009"/>
                    <a:pt x="521970" y="150579"/>
                    <a:pt x="483870" y="141054"/>
                  </a:cubicBezTo>
                  <a:lnTo>
                    <a:pt x="476250" y="139149"/>
                  </a:lnTo>
                  <a:cubicBezTo>
                    <a:pt x="436245" y="128672"/>
                    <a:pt x="392430" y="123909"/>
                    <a:pt x="348615" y="123909"/>
                  </a:cubicBezTo>
                  <a:cubicBezTo>
                    <a:pt x="259080" y="124862"/>
                    <a:pt x="173355" y="148674"/>
                    <a:pt x="92393" y="194394"/>
                  </a:cubicBezTo>
                  <a:lnTo>
                    <a:pt x="92393" y="194394"/>
                  </a:lnTo>
                  <a:cubicBezTo>
                    <a:pt x="73343" y="205824"/>
                    <a:pt x="51435" y="205824"/>
                    <a:pt x="33338" y="195347"/>
                  </a:cubicBezTo>
                  <a:cubicBezTo>
                    <a:pt x="13335" y="183917"/>
                    <a:pt x="0" y="161057"/>
                    <a:pt x="0" y="138197"/>
                  </a:cubicBezTo>
                  <a:cubicBezTo>
                    <a:pt x="0" y="117242"/>
                    <a:pt x="11430" y="99144"/>
                    <a:pt x="30480" y="87714"/>
                  </a:cubicBezTo>
                  <a:cubicBezTo>
                    <a:pt x="133350" y="28659"/>
                    <a:pt x="248603" y="-1821"/>
                    <a:pt x="363855" y="84"/>
                  </a:cubicBezTo>
                  <a:cubicBezTo>
                    <a:pt x="424815" y="1037"/>
                    <a:pt x="483870" y="10562"/>
                    <a:pt x="539115" y="27707"/>
                  </a:cubicBezTo>
                  <a:cubicBezTo>
                    <a:pt x="583883" y="41994"/>
                    <a:pt x="644843" y="61044"/>
                    <a:pt x="679133" y="103907"/>
                  </a:cubicBezTo>
                  <a:cubicBezTo>
                    <a:pt x="694373" y="122004"/>
                    <a:pt x="697230" y="145817"/>
                    <a:pt x="688658" y="167724"/>
                  </a:cubicBezTo>
                  <a:cubicBezTo>
                    <a:pt x="680085" y="190584"/>
                    <a:pt x="660083" y="206777"/>
                    <a:pt x="639128" y="210587"/>
                  </a:cubicBezTo>
                  <a:cubicBezTo>
                    <a:pt x="638175" y="211539"/>
                    <a:pt x="635318" y="211539"/>
                    <a:pt x="632460" y="211539"/>
                  </a:cubicBezTo>
                  <a:close/>
                  <a:moveTo>
                    <a:pt x="352425" y="95334"/>
                  </a:moveTo>
                  <a:cubicBezTo>
                    <a:pt x="398145" y="95334"/>
                    <a:pt x="441960" y="101049"/>
                    <a:pt x="483870" y="111527"/>
                  </a:cubicBezTo>
                  <a:lnTo>
                    <a:pt x="491490" y="113432"/>
                  </a:lnTo>
                  <a:cubicBezTo>
                    <a:pt x="533400" y="123909"/>
                    <a:pt x="584835" y="137244"/>
                    <a:pt x="613410" y="171534"/>
                  </a:cubicBezTo>
                  <a:cubicBezTo>
                    <a:pt x="620078" y="180107"/>
                    <a:pt x="627698" y="183917"/>
                    <a:pt x="636270" y="182012"/>
                  </a:cubicBezTo>
                  <a:cubicBezTo>
                    <a:pt x="647700" y="180107"/>
                    <a:pt x="659130" y="170582"/>
                    <a:pt x="663893" y="157247"/>
                  </a:cubicBezTo>
                  <a:cubicBezTo>
                    <a:pt x="666750" y="149627"/>
                    <a:pt x="669608" y="135339"/>
                    <a:pt x="658178" y="122004"/>
                  </a:cubicBezTo>
                  <a:cubicBezTo>
                    <a:pt x="628650" y="85809"/>
                    <a:pt x="572453" y="67712"/>
                    <a:pt x="531495" y="55329"/>
                  </a:cubicBezTo>
                  <a:cubicBezTo>
                    <a:pt x="478155" y="39137"/>
                    <a:pt x="421958" y="29612"/>
                    <a:pt x="363855" y="28659"/>
                  </a:cubicBezTo>
                  <a:cubicBezTo>
                    <a:pt x="253365" y="26754"/>
                    <a:pt x="143827" y="55329"/>
                    <a:pt x="44768" y="112479"/>
                  </a:cubicBezTo>
                  <a:cubicBezTo>
                    <a:pt x="31432" y="120099"/>
                    <a:pt x="28575" y="130577"/>
                    <a:pt x="28575" y="138197"/>
                  </a:cubicBezTo>
                  <a:cubicBezTo>
                    <a:pt x="28575" y="150579"/>
                    <a:pt x="36195" y="163914"/>
                    <a:pt x="47625" y="170582"/>
                  </a:cubicBezTo>
                  <a:cubicBezTo>
                    <a:pt x="54293" y="174392"/>
                    <a:pt x="64770" y="177249"/>
                    <a:pt x="78105" y="169629"/>
                  </a:cubicBezTo>
                  <a:lnTo>
                    <a:pt x="78105" y="169629"/>
                  </a:lnTo>
                  <a:cubicBezTo>
                    <a:pt x="162877" y="121052"/>
                    <a:pt x="253365" y="96287"/>
                    <a:pt x="347662" y="95334"/>
                  </a:cubicBezTo>
                  <a:cubicBezTo>
                    <a:pt x="349568" y="95334"/>
                    <a:pt x="350520" y="95334"/>
                    <a:pt x="352425" y="9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2FE502F-5E8A-4A29-44B0-49AB20B9F5C2}"/>
                </a:ext>
              </a:extLst>
            </p:cNvPr>
            <p:cNvSpPr/>
            <p:nvPr/>
          </p:nvSpPr>
          <p:spPr>
            <a:xfrm>
              <a:off x="22650337" y="2842364"/>
              <a:ext cx="314643" cy="313372"/>
            </a:xfrm>
            <a:custGeom>
              <a:avLst/>
              <a:gdLst>
                <a:gd name="connsiteX0" fmla="*/ 157322 w 314643"/>
                <a:gd name="connsiteY0" fmla="*/ 313373 h 313372"/>
                <a:gd name="connsiteX1" fmla="*/ 159 w 314643"/>
                <a:gd name="connsiteY1" fmla="*/ 157163 h 313372"/>
                <a:gd name="connsiteX2" fmla="*/ 42069 w 314643"/>
                <a:gd name="connsiteY2" fmla="*/ 50482 h 313372"/>
                <a:gd name="connsiteX3" fmla="*/ 157322 w 314643"/>
                <a:gd name="connsiteY3" fmla="*/ 0 h 313372"/>
                <a:gd name="connsiteX4" fmla="*/ 314484 w 314643"/>
                <a:gd name="connsiteY4" fmla="*/ 156210 h 313372"/>
                <a:gd name="connsiteX5" fmla="*/ 272574 w 314643"/>
                <a:gd name="connsiteY5" fmla="*/ 262890 h 313372"/>
                <a:gd name="connsiteX6" fmla="*/ 157322 w 314643"/>
                <a:gd name="connsiteY6" fmla="*/ 313373 h 313372"/>
                <a:gd name="connsiteX7" fmla="*/ 157322 w 314643"/>
                <a:gd name="connsiteY7" fmla="*/ 27623 h 313372"/>
                <a:gd name="connsiteX8" fmla="*/ 63024 w 314643"/>
                <a:gd name="connsiteY8" fmla="*/ 69532 h 313372"/>
                <a:gd name="connsiteX9" fmla="*/ 28734 w 314643"/>
                <a:gd name="connsiteY9" fmla="*/ 155257 h 313372"/>
                <a:gd name="connsiteX10" fmla="*/ 157322 w 314643"/>
                <a:gd name="connsiteY10" fmla="*/ 284798 h 313372"/>
                <a:gd name="connsiteX11" fmla="*/ 251619 w 314643"/>
                <a:gd name="connsiteY11" fmla="*/ 242887 h 313372"/>
                <a:gd name="connsiteX12" fmla="*/ 285909 w 314643"/>
                <a:gd name="connsiteY12" fmla="*/ 157163 h 313372"/>
                <a:gd name="connsiteX13" fmla="*/ 157322 w 314643"/>
                <a:gd name="connsiteY13" fmla="*/ 27623 h 31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643" h="313372">
                  <a:moveTo>
                    <a:pt x="157322" y="313373"/>
                  </a:moveTo>
                  <a:cubicBezTo>
                    <a:pt x="73502" y="313373"/>
                    <a:pt x="3969" y="244793"/>
                    <a:pt x="159" y="157163"/>
                  </a:cubicBezTo>
                  <a:cubicBezTo>
                    <a:pt x="-1746" y="118110"/>
                    <a:pt x="13494" y="80010"/>
                    <a:pt x="42069" y="50482"/>
                  </a:cubicBezTo>
                  <a:cubicBezTo>
                    <a:pt x="72549" y="18098"/>
                    <a:pt x="114459" y="0"/>
                    <a:pt x="157322" y="0"/>
                  </a:cubicBezTo>
                  <a:cubicBezTo>
                    <a:pt x="241142" y="0"/>
                    <a:pt x="310674" y="68580"/>
                    <a:pt x="314484" y="156210"/>
                  </a:cubicBezTo>
                  <a:cubicBezTo>
                    <a:pt x="316389" y="195262"/>
                    <a:pt x="301149" y="233362"/>
                    <a:pt x="272574" y="262890"/>
                  </a:cubicBezTo>
                  <a:cubicBezTo>
                    <a:pt x="241142" y="295275"/>
                    <a:pt x="199232" y="313373"/>
                    <a:pt x="157322" y="313373"/>
                  </a:cubicBezTo>
                  <a:close/>
                  <a:moveTo>
                    <a:pt x="157322" y="27623"/>
                  </a:moveTo>
                  <a:cubicBezTo>
                    <a:pt x="123032" y="27623"/>
                    <a:pt x="87789" y="42863"/>
                    <a:pt x="63024" y="69532"/>
                  </a:cubicBezTo>
                  <a:cubicBezTo>
                    <a:pt x="39212" y="94298"/>
                    <a:pt x="27782" y="124777"/>
                    <a:pt x="28734" y="155257"/>
                  </a:cubicBezTo>
                  <a:cubicBezTo>
                    <a:pt x="31592" y="227648"/>
                    <a:pt x="88742" y="284798"/>
                    <a:pt x="157322" y="284798"/>
                  </a:cubicBezTo>
                  <a:cubicBezTo>
                    <a:pt x="191612" y="284798"/>
                    <a:pt x="226854" y="269557"/>
                    <a:pt x="251619" y="242887"/>
                  </a:cubicBezTo>
                  <a:cubicBezTo>
                    <a:pt x="275432" y="218123"/>
                    <a:pt x="286862" y="187643"/>
                    <a:pt x="285909" y="157163"/>
                  </a:cubicBezTo>
                  <a:cubicBezTo>
                    <a:pt x="283052" y="84773"/>
                    <a:pt x="225902" y="27623"/>
                    <a:pt x="157322" y="276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B6E4EFE-846D-B234-2D1D-8FC66D7908FF}"/>
              </a:ext>
            </a:extLst>
          </p:cNvPr>
          <p:cNvSpPr/>
          <p:nvPr/>
        </p:nvSpPr>
        <p:spPr>
          <a:xfrm>
            <a:off x="6972071" y="8685483"/>
            <a:ext cx="1872665" cy="2219455"/>
          </a:xfrm>
          <a:custGeom>
            <a:avLst/>
            <a:gdLst>
              <a:gd name="connsiteX0" fmla="*/ 936332 w 1872665"/>
              <a:gd name="connsiteY0" fmla="*/ 1038636 h 2219455"/>
              <a:gd name="connsiteX1" fmla="*/ 788946 w 1872665"/>
              <a:gd name="connsiteY1" fmla="*/ 1186021 h 2219455"/>
              <a:gd name="connsiteX2" fmla="*/ 884314 w 1872665"/>
              <a:gd name="connsiteY2" fmla="*/ 1324737 h 2219455"/>
              <a:gd name="connsiteX3" fmla="*/ 901653 w 1872665"/>
              <a:gd name="connsiteY3" fmla="*/ 1331673 h 2219455"/>
              <a:gd name="connsiteX4" fmla="*/ 901653 w 1872665"/>
              <a:gd name="connsiteY4" fmla="*/ 1716610 h 2219455"/>
              <a:gd name="connsiteX5" fmla="*/ 936332 w 1872665"/>
              <a:gd name="connsiteY5" fmla="*/ 1751289 h 2219455"/>
              <a:gd name="connsiteX6" fmla="*/ 971011 w 1872665"/>
              <a:gd name="connsiteY6" fmla="*/ 1716610 h 2219455"/>
              <a:gd name="connsiteX7" fmla="*/ 971011 w 1872665"/>
              <a:gd name="connsiteY7" fmla="*/ 1333408 h 2219455"/>
              <a:gd name="connsiteX8" fmla="*/ 988351 w 1872665"/>
              <a:gd name="connsiteY8" fmla="*/ 1326472 h 2219455"/>
              <a:gd name="connsiteX9" fmla="*/ 1083717 w 1872665"/>
              <a:gd name="connsiteY9" fmla="*/ 1186021 h 2219455"/>
              <a:gd name="connsiteX10" fmla="*/ 936332 w 1872665"/>
              <a:gd name="connsiteY10" fmla="*/ 1038636 h 2219455"/>
              <a:gd name="connsiteX11" fmla="*/ 936332 w 1872665"/>
              <a:gd name="connsiteY11" fmla="*/ 988351 h 2219455"/>
              <a:gd name="connsiteX12" fmla="*/ 1135735 w 1872665"/>
              <a:gd name="connsiteY12" fmla="*/ 1187756 h 2219455"/>
              <a:gd name="connsiteX13" fmla="*/ 1023030 w 1872665"/>
              <a:gd name="connsiteY13" fmla="*/ 1366352 h 2219455"/>
              <a:gd name="connsiteX14" fmla="*/ 1023030 w 1872665"/>
              <a:gd name="connsiteY14" fmla="*/ 1716610 h 2219455"/>
              <a:gd name="connsiteX15" fmla="*/ 936332 w 1872665"/>
              <a:gd name="connsiteY15" fmla="*/ 1803307 h 2219455"/>
              <a:gd name="connsiteX16" fmla="*/ 849635 w 1872665"/>
              <a:gd name="connsiteY16" fmla="*/ 1716610 h 2219455"/>
              <a:gd name="connsiteX17" fmla="*/ 849635 w 1872665"/>
              <a:gd name="connsiteY17" fmla="*/ 1366352 h 2219455"/>
              <a:gd name="connsiteX18" fmla="*/ 736927 w 1872665"/>
              <a:gd name="connsiteY18" fmla="*/ 1187756 h 2219455"/>
              <a:gd name="connsiteX19" fmla="*/ 936332 w 1872665"/>
              <a:gd name="connsiteY19" fmla="*/ 988351 h 2219455"/>
              <a:gd name="connsiteX20" fmla="*/ 234084 w 1872665"/>
              <a:gd name="connsiteY20" fmla="*/ 589543 h 2219455"/>
              <a:gd name="connsiteX21" fmla="*/ 52019 w 1872665"/>
              <a:gd name="connsiteY21" fmla="*/ 771608 h 2219455"/>
              <a:gd name="connsiteX22" fmla="*/ 52019 w 1872665"/>
              <a:gd name="connsiteY22" fmla="*/ 1985373 h 2219455"/>
              <a:gd name="connsiteX23" fmla="*/ 234084 w 1872665"/>
              <a:gd name="connsiteY23" fmla="*/ 2167437 h 2219455"/>
              <a:gd name="connsiteX24" fmla="*/ 1638583 w 1872665"/>
              <a:gd name="connsiteY24" fmla="*/ 2167437 h 2219455"/>
              <a:gd name="connsiteX25" fmla="*/ 1820647 w 1872665"/>
              <a:gd name="connsiteY25" fmla="*/ 1985373 h 2219455"/>
              <a:gd name="connsiteX26" fmla="*/ 1820647 w 1872665"/>
              <a:gd name="connsiteY26" fmla="*/ 771608 h 2219455"/>
              <a:gd name="connsiteX27" fmla="*/ 1638583 w 1872665"/>
              <a:gd name="connsiteY27" fmla="*/ 589543 h 2219455"/>
              <a:gd name="connsiteX28" fmla="*/ 528856 w 1872665"/>
              <a:gd name="connsiteY28" fmla="*/ 52018 h 2219455"/>
              <a:gd name="connsiteX29" fmla="*/ 346790 w 1872665"/>
              <a:gd name="connsiteY29" fmla="*/ 234084 h 2219455"/>
              <a:gd name="connsiteX30" fmla="*/ 346790 w 1872665"/>
              <a:gd name="connsiteY30" fmla="*/ 537524 h 2219455"/>
              <a:gd name="connsiteX31" fmla="*/ 1525875 w 1872665"/>
              <a:gd name="connsiteY31" fmla="*/ 537524 h 2219455"/>
              <a:gd name="connsiteX32" fmla="*/ 1525875 w 1872665"/>
              <a:gd name="connsiteY32" fmla="*/ 234084 h 2219455"/>
              <a:gd name="connsiteX33" fmla="*/ 1343812 w 1872665"/>
              <a:gd name="connsiteY33" fmla="*/ 52018 h 2219455"/>
              <a:gd name="connsiteX34" fmla="*/ 528856 w 1872665"/>
              <a:gd name="connsiteY34" fmla="*/ 0 h 2219455"/>
              <a:gd name="connsiteX35" fmla="*/ 1343812 w 1872665"/>
              <a:gd name="connsiteY35" fmla="*/ 0 h 2219455"/>
              <a:gd name="connsiteX36" fmla="*/ 1577894 w 1872665"/>
              <a:gd name="connsiteY36" fmla="*/ 234084 h 2219455"/>
              <a:gd name="connsiteX37" fmla="*/ 1577894 w 1872665"/>
              <a:gd name="connsiteY37" fmla="*/ 537524 h 2219455"/>
              <a:gd name="connsiteX38" fmla="*/ 1638583 w 1872665"/>
              <a:gd name="connsiteY38" fmla="*/ 537524 h 2219455"/>
              <a:gd name="connsiteX39" fmla="*/ 1872665 w 1872665"/>
              <a:gd name="connsiteY39" fmla="*/ 771608 h 2219455"/>
              <a:gd name="connsiteX40" fmla="*/ 1872665 w 1872665"/>
              <a:gd name="connsiteY40" fmla="*/ 1985373 h 2219455"/>
              <a:gd name="connsiteX41" fmla="*/ 1638583 w 1872665"/>
              <a:gd name="connsiteY41" fmla="*/ 2219455 h 2219455"/>
              <a:gd name="connsiteX42" fmla="*/ 234084 w 1872665"/>
              <a:gd name="connsiteY42" fmla="*/ 2219455 h 2219455"/>
              <a:gd name="connsiteX43" fmla="*/ 0 w 1872665"/>
              <a:gd name="connsiteY43" fmla="*/ 1985373 h 2219455"/>
              <a:gd name="connsiteX44" fmla="*/ 0 w 1872665"/>
              <a:gd name="connsiteY44" fmla="*/ 771608 h 2219455"/>
              <a:gd name="connsiteX45" fmla="*/ 234084 w 1872665"/>
              <a:gd name="connsiteY45" fmla="*/ 537524 h 2219455"/>
              <a:gd name="connsiteX46" fmla="*/ 294772 w 1872665"/>
              <a:gd name="connsiteY46" fmla="*/ 537524 h 2219455"/>
              <a:gd name="connsiteX47" fmla="*/ 294772 w 1872665"/>
              <a:gd name="connsiteY47" fmla="*/ 234084 h 2219455"/>
              <a:gd name="connsiteX48" fmla="*/ 528856 w 1872665"/>
              <a:gd name="connsiteY48" fmla="*/ 0 h 221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872665" h="2219455">
                <a:moveTo>
                  <a:pt x="936332" y="1038636"/>
                </a:moveTo>
                <a:cubicBezTo>
                  <a:pt x="854836" y="1038636"/>
                  <a:pt x="788946" y="1104526"/>
                  <a:pt x="788946" y="1186021"/>
                </a:cubicBezTo>
                <a:cubicBezTo>
                  <a:pt x="788946" y="1248443"/>
                  <a:pt x="827093" y="1303930"/>
                  <a:pt x="884314" y="1324737"/>
                </a:cubicBezTo>
                <a:lnTo>
                  <a:pt x="901653" y="1331673"/>
                </a:lnTo>
                <a:lnTo>
                  <a:pt x="901653" y="1716610"/>
                </a:lnTo>
                <a:cubicBezTo>
                  <a:pt x="901653" y="1735684"/>
                  <a:pt x="917258" y="1751289"/>
                  <a:pt x="936332" y="1751289"/>
                </a:cubicBezTo>
                <a:cubicBezTo>
                  <a:pt x="955405" y="1751289"/>
                  <a:pt x="971011" y="1735684"/>
                  <a:pt x="971011" y="1716610"/>
                </a:cubicBezTo>
                <a:lnTo>
                  <a:pt x="971011" y="1333408"/>
                </a:lnTo>
                <a:lnTo>
                  <a:pt x="988351" y="1326472"/>
                </a:lnTo>
                <a:cubicBezTo>
                  <a:pt x="1045570" y="1303930"/>
                  <a:pt x="1083717" y="1248443"/>
                  <a:pt x="1083717" y="1186021"/>
                </a:cubicBezTo>
                <a:cubicBezTo>
                  <a:pt x="1083717" y="1104526"/>
                  <a:pt x="1017827" y="1038636"/>
                  <a:pt x="936332" y="1038636"/>
                </a:cubicBezTo>
                <a:close/>
                <a:moveTo>
                  <a:pt x="936332" y="988351"/>
                </a:moveTo>
                <a:cubicBezTo>
                  <a:pt x="1045570" y="988351"/>
                  <a:pt x="1135735" y="1078516"/>
                  <a:pt x="1135735" y="1187756"/>
                </a:cubicBezTo>
                <a:cubicBezTo>
                  <a:pt x="1135735" y="1264050"/>
                  <a:pt x="1090653" y="1333408"/>
                  <a:pt x="1023030" y="1366352"/>
                </a:cubicBezTo>
                <a:lnTo>
                  <a:pt x="1023030" y="1716610"/>
                </a:lnTo>
                <a:cubicBezTo>
                  <a:pt x="1023030" y="1765160"/>
                  <a:pt x="984883" y="1803307"/>
                  <a:pt x="936332" y="1803307"/>
                </a:cubicBezTo>
                <a:cubicBezTo>
                  <a:pt x="887782" y="1803307"/>
                  <a:pt x="849635" y="1765160"/>
                  <a:pt x="849635" y="1716610"/>
                </a:cubicBezTo>
                <a:lnTo>
                  <a:pt x="849635" y="1366352"/>
                </a:lnTo>
                <a:cubicBezTo>
                  <a:pt x="782010" y="1333408"/>
                  <a:pt x="736927" y="1264050"/>
                  <a:pt x="736927" y="1187756"/>
                </a:cubicBezTo>
                <a:cubicBezTo>
                  <a:pt x="736927" y="1078516"/>
                  <a:pt x="827093" y="988351"/>
                  <a:pt x="936332" y="988351"/>
                </a:cubicBezTo>
                <a:close/>
                <a:moveTo>
                  <a:pt x="234084" y="589543"/>
                </a:moveTo>
                <a:cubicBezTo>
                  <a:pt x="133515" y="589543"/>
                  <a:pt x="52019" y="671039"/>
                  <a:pt x="52019" y="771608"/>
                </a:cubicBezTo>
                <a:lnTo>
                  <a:pt x="52019" y="1985373"/>
                </a:lnTo>
                <a:cubicBezTo>
                  <a:pt x="52019" y="2085942"/>
                  <a:pt x="133515" y="2167437"/>
                  <a:pt x="234084" y="2167437"/>
                </a:cubicBezTo>
                <a:lnTo>
                  <a:pt x="1638583" y="2167437"/>
                </a:lnTo>
                <a:cubicBezTo>
                  <a:pt x="1739152" y="2167437"/>
                  <a:pt x="1820647" y="2085942"/>
                  <a:pt x="1820647" y="1985373"/>
                </a:cubicBezTo>
                <a:lnTo>
                  <a:pt x="1820647" y="771608"/>
                </a:lnTo>
                <a:cubicBezTo>
                  <a:pt x="1820647" y="671039"/>
                  <a:pt x="1739152" y="589543"/>
                  <a:pt x="1638583" y="589543"/>
                </a:cubicBezTo>
                <a:close/>
                <a:moveTo>
                  <a:pt x="528856" y="52018"/>
                </a:moveTo>
                <a:cubicBezTo>
                  <a:pt x="428287" y="52018"/>
                  <a:pt x="346790" y="133515"/>
                  <a:pt x="346790" y="234084"/>
                </a:cubicBezTo>
                <a:lnTo>
                  <a:pt x="346790" y="537524"/>
                </a:lnTo>
                <a:lnTo>
                  <a:pt x="1525875" y="537524"/>
                </a:lnTo>
                <a:lnTo>
                  <a:pt x="1525875" y="234084"/>
                </a:lnTo>
                <a:cubicBezTo>
                  <a:pt x="1525875" y="133515"/>
                  <a:pt x="1444381" y="52018"/>
                  <a:pt x="1343812" y="52018"/>
                </a:cubicBezTo>
                <a:close/>
                <a:moveTo>
                  <a:pt x="528856" y="0"/>
                </a:moveTo>
                <a:lnTo>
                  <a:pt x="1343812" y="0"/>
                </a:lnTo>
                <a:cubicBezTo>
                  <a:pt x="1472124" y="0"/>
                  <a:pt x="1577894" y="105772"/>
                  <a:pt x="1577894" y="234084"/>
                </a:cubicBezTo>
                <a:lnTo>
                  <a:pt x="1577894" y="537524"/>
                </a:lnTo>
                <a:lnTo>
                  <a:pt x="1638583" y="537524"/>
                </a:lnTo>
                <a:cubicBezTo>
                  <a:pt x="1766895" y="537524"/>
                  <a:pt x="1872665" y="643296"/>
                  <a:pt x="1872665" y="771608"/>
                </a:cubicBezTo>
                <a:lnTo>
                  <a:pt x="1872665" y="1985373"/>
                </a:lnTo>
                <a:cubicBezTo>
                  <a:pt x="1872665" y="2113685"/>
                  <a:pt x="1766895" y="2219455"/>
                  <a:pt x="1638583" y="2219455"/>
                </a:cubicBezTo>
                <a:lnTo>
                  <a:pt x="234084" y="2219455"/>
                </a:lnTo>
                <a:cubicBezTo>
                  <a:pt x="105772" y="2219455"/>
                  <a:pt x="0" y="2113685"/>
                  <a:pt x="0" y="1985373"/>
                </a:cubicBezTo>
                <a:lnTo>
                  <a:pt x="0" y="771608"/>
                </a:lnTo>
                <a:cubicBezTo>
                  <a:pt x="0" y="643296"/>
                  <a:pt x="105772" y="537524"/>
                  <a:pt x="234084" y="537524"/>
                </a:cubicBezTo>
                <a:lnTo>
                  <a:pt x="294772" y="537524"/>
                </a:lnTo>
                <a:lnTo>
                  <a:pt x="294772" y="234084"/>
                </a:lnTo>
                <a:cubicBezTo>
                  <a:pt x="294772" y="105772"/>
                  <a:pt x="400543" y="0"/>
                  <a:pt x="528856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16" name="Graphic 48">
            <a:extLst>
              <a:ext uri="{FF2B5EF4-FFF2-40B4-BE49-F238E27FC236}">
                <a16:creationId xmlns:a16="http://schemas.microsoft.com/office/drawing/2014/main" id="{34A67E34-0947-2B54-048F-9AA543E14FD0}"/>
              </a:ext>
            </a:extLst>
          </p:cNvPr>
          <p:cNvSpPr/>
          <p:nvPr/>
        </p:nvSpPr>
        <p:spPr>
          <a:xfrm>
            <a:off x="10867504" y="4642777"/>
            <a:ext cx="1346078" cy="2559309"/>
          </a:xfrm>
          <a:custGeom>
            <a:avLst/>
            <a:gdLst>
              <a:gd name="connsiteX0" fmla="*/ 198315 w 739433"/>
              <a:gd name="connsiteY0" fmla="*/ 1405890 h 1405890"/>
              <a:gd name="connsiteX1" fmla="*/ 344691 w 739433"/>
              <a:gd name="connsiteY1" fmla="*/ 772478 h 1405890"/>
              <a:gd name="connsiteX2" fmla="*/ 0 w 739433"/>
              <a:gd name="connsiteY2" fmla="*/ 857250 h 1405890"/>
              <a:gd name="connsiteX3" fmla="*/ 0 w 739433"/>
              <a:gd name="connsiteY3" fmla="*/ 113348 h 1405890"/>
              <a:gd name="connsiteX4" fmla="*/ 429683 w 739433"/>
              <a:gd name="connsiteY4" fmla="*/ 0 h 1405890"/>
              <a:gd name="connsiteX5" fmla="*/ 305972 w 739433"/>
              <a:gd name="connsiteY5" fmla="*/ 556260 h 1405890"/>
              <a:gd name="connsiteX6" fmla="*/ 739433 w 739433"/>
              <a:gd name="connsiteY6" fmla="*/ 526733 h 1405890"/>
              <a:gd name="connsiteX7" fmla="*/ 198315 w 739433"/>
              <a:gd name="connsiteY7" fmla="*/ 1405890 h 1405890"/>
              <a:gd name="connsiteX8" fmla="*/ 382465 w 739433"/>
              <a:gd name="connsiteY8" fmla="*/ 733425 h 1405890"/>
              <a:gd name="connsiteX9" fmla="*/ 264421 w 739433"/>
              <a:gd name="connsiteY9" fmla="*/ 1243965 h 1405890"/>
              <a:gd name="connsiteX10" fmla="*/ 686549 w 739433"/>
              <a:gd name="connsiteY10" fmla="*/ 560070 h 1405890"/>
              <a:gd name="connsiteX11" fmla="*/ 270087 w 739433"/>
              <a:gd name="connsiteY11" fmla="*/ 587693 h 1405890"/>
              <a:gd name="connsiteX12" fmla="*/ 391909 w 739433"/>
              <a:gd name="connsiteY12" fmla="*/ 40005 h 1405890"/>
              <a:gd name="connsiteX13" fmla="*/ 28331 w 739433"/>
              <a:gd name="connsiteY13" fmla="*/ 135255 h 1405890"/>
              <a:gd name="connsiteX14" fmla="*/ 28331 w 739433"/>
              <a:gd name="connsiteY14" fmla="*/ 820103 h 1405890"/>
              <a:gd name="connsiteX15" fmla="*/ 382465 w 739433"/>
              <a:gd name="connsiteY15" fmla="*/ 733425 h 140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9433" h="1405890">
                <a:moveTo>
                  <a:pt x="198315" y="1405890"/>
                </a:moveTo>
                <a:lnTo>
                  <a:pt x="344691" y="772478"/>
                </a:lnTo>
                <a:lnTo>
                  <a:pt x="0" y="857250"/>
                </a:lnTo>
                <a:lnTo>
                  <a:pt x="0" y="113348"/>
                </a:lnTo>
                <a:lnTo>
                  <a:pt x="429683" y="0"/>
                </a:lnTo>
                <a:lnTo>
                  <a:pt x="305972" y="556260"/>
                </a:lnTo>
                <a:lnTo>
                  <a:pt x="739433" y="526733"/>
                </a:lnTo>
                <a:lnTo>
                  <a:pt x="198315" y="1405890"/>
                </a:lnTo>
                <a:close/>
                <a:moveTo>
                  <a:pt x="382465" y="733425"/>
                </a:moveTo>
                <a:lnTo>
                  <a:pt x="264421" y="1243965"/>
                </a:lnTo>
                <a:lnTo>
                  <a:pt x="686549" y="560070"/>
                </a:lnTo>
                <a:lnTo>
                  <a:pt x="270087" y="587693"/>
                </a:lnTo>
                <a:lnTo>
                  <a:pt x="391909" y="40005"/>
                </a:lnTo>
                <a:lnTo>
                  <a:pt x="28331" y="135255"/>
                </a:lnTo>
                <a:lnTo>
                  <a:pt x="28331" y="820103"/>
                </a:lnTo>
                <a:lnTo>
                  <a:pt x="382465" y="733425"/>
                </a:lnTo>
                <a:close/>
              </a:path>
            </a:pathLst>
          </a:custGeom>
          <a:solidFill>
            <a:schemeClr val="accent2"/>
          </a:solidFill>
          <a:ln w="94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3EBEB-2303-1127-4203-A89E3EC6AE3F}"/>
              </a:ext>
            </a:extLst>
          </p:cNvPr>
          <p:cNvSpPr txBox="1"/>
          <p:nvPr/>
        </p:nvSpPr>
        <p:spPr>
          <a:xfrm>
            <a:off x="14314900" y="3196227"/>
            <a:ext cx="8229600" cy="14465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8800" b="1" dirty="0">
                <a:latin typeface="Averia Libre" panose="02000603000000000004" pitchFamily="2" charset="0"/>
                <a:cs typeface="Space Grotesk" pitchFamily="2" charset="77"/>
              </a:rPr>
              <a:t>How SQL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7D9AC-CAE7-36FC-AC3C-52C108CCF890}"/>
              </a:ext>
            </a:extLst>
          </p:cNvPr>
          <p:cNvSpPr txBox="1"/>
          <p:nvPr/>
        </p:nvSpPr>
        <p:spPr>
          <a:xfrm>
            <a:off x="14314900" y="4851414"/>
            <a:ext cx="8229600" cy="7226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l"/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- SQL databases are valuable in handling </a:t>
            </a:r>
            <a:r>
              <a:rPr lang="en-US" sz="3600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structured data</a:t>
            </a:r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, or data that has relationships between its variables and entities.</a:t>
            </a:r>
          </a:p>
          <a:p>
            <a:pPr algn="l"/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- SQL databases can scale </a:t>
            </a:r>
            <a:r>
              <a:rPr lang="en-US" sz="3600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vertically</a:t>
            </a:r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, meaning you can increase the load on a server by migrating to a larger server that adds more CPU, RAM or SSD capability</a:t>
            </a:r>
          </a:p>
          <a:p>
            <a:pPr algn="l"/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- SQL database schema organizes data in relational, </a:t>
            </a:r>
            <a:r>
              <a:rPr lang="en-US" sz="3600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tabular ways</a:t>
            </a:r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, using tables with columns or attributes and rows of records.</a:t>
            </a:r>
          </a:p>
        </p:txBody>
      </p:sp>
    </p:spTree>
    <p:extLst>
      <p:ext uri="{BB962C8B-B14F-4D97-AF65-F5344CB8AC3E}">
        <p14:creationId xmlns:p14="http://schemas.microsoft.com/office/powerpoint/2010/main" val="426708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19" descr="A pink and blue background&#10;&#10;Description automatically generated">
            <a:extLst>
              <a:ext uri="{FF2B5EF4-FFF2-40B4-BE49-F238E27FC236}">
                <a16:creationId xmlns:a16="http://schemas.microsoft.com/office/drawing/2014/main" id="{819AF059-EA3F-C1A0-50E0-E76EE4A2378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143672" y="3501993"/>
            <a:ext cx="4483393" cy="4383051"/>
          </a:xfrm>
          <a:custGeom>
            <a:avLst/>
            <a:gdLst>
              <a:gd name="connsiteX0" fmla="*/ 417507 w 6199842"/>
              <a:gd name="connsiteY0" fmla="*/ 0 h 6061085"/>
              <a:gd name="connsiteX1" fmla="*/ 5782332 w 6199842"/>
              <a:gd name="connsiteY1" fmla="*/ 0 h 6061085"/>
              <a:gd name="connsiteX2" fmla="*/ 6199839 w 6199842"/>
              <a:gd name="connsiteY2" fmla="*/ 417712 h 6061085"/>
              <a:gd name="connsiteX3" fmla="*/ 6199839 w 6199842"/>
              <a:gd name="connsiteY3" fmla="*/ 5642423 h 6061085"/>
              <a:gd name="connsiteX4" fmla="*/ 5783282 w 6199842"/>
              <a:gd name="connsiteY4" fmla="*/ 6061085 h 6061085"/>
              <a:gd name="connsiteX5" fmla="*/ 417507 w 6199842"/>
              <a:gd name="connsiteY5" fmla="*/ 6061085 h 6061085"/>
              <a:gd name="connsiteX6" fmla="*/ 0 w 6199842"/>
              <a:gd name="connsiteY6" fmla="*/ 5643374 h 6061085"/>
              <a:gd name="connsiteX7" fmla="*/ 0 w 6199842"/>
              <a:gd name="connsiteY7" fmla="*/ 417712 h 6061085"/>
              <a:gd name="connsiteX8" fmla="*/ 417507 w 6199842"/>
              <a:gd name="connsiteY8" fmla="*/ 0 h 60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9842" h="6061085">
                <a:moveTo>
                  <a:pt x="417507" y="0"/>
                </a:moveTo>
                <a:lnTo>
                  <a:pt x="5782332" y="0"/>
                </a:lnTo>
                <a:cubicBezTo>
                  <a:pt x="6013435" y="0"/>
                  <a:pt x="6199839" y="187446"/>
                  <a:pt x="6199839" y="417712"/>
                </a:cubicBezTo>
                <a:lnTo>
                  <a:pt x="6199839" y="5642423"/>
                </a:lnTo>
                <a:cubicBezTo>
                  <a:pt x="6200790" y="5873639"/>
                  <a:pt x="6013435" y="6061085"/>
                  <a:pt x="5783282" y="6061085"/>
                </a:cubicBezTo>
                <a:lnTo>
                  <a:pt x="417507" y="6061085"/>
                </a:lnTo>
                <a:cubicBezTo>
                  <a:pt x="186404" y="6061085"/>
                  <a:pt x="0" y="5873639"/>
                  <a:pt x="0" y="5643374"/>
                </a:cubicBezTo>
                <a:lnTo>
                  <a:pt x="0" y="417712"/>
                </a:lnTo>
                <a:cubicBezTo>
                  <a:pt x="0" y="186495"/>
                  <a:pt x="187355" y="0"/>
                  <a:pt x="41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pic>
        <p:nvPicPr>
          <p:cNvPr id="20" name="Picture Placeholder 19" descr="A pink and blue background&#10;&#10;Description automatically generated">
            <a:extLst>
              <a:ext uri="{FF2B5EF4-FFF2-40B4-BE49-F238E27FC236}">
                <a16:creationId xmlns:a16="http://schemas.microsoft.com/office/drawing/2014/main" id="{F572E7C8-4DF1-A96F-637F-4765E389DF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0318" y="3416085"/>
            <a:ext cx="4483393" cy="4383051"/>
          </a:xfrm>
        </p:spPr>
      </p:pic>
      <p:pic>
        <p:nvPicPr>
          <p:cNvPr id="24" name="Picture Placeholder 23" descr="A pink and blue background&#10;&#10;Description automatically generated">
            <a:extLst>
              <a:ext uri="{FF2B5EF4-FFF2-40B4-BE49-F238E27FC236}">
                <a16:creationId xmlns:a16="http://schemas.microsoft.com/office/drawing/2014/main" id="{48FF8A36-DB27-2A66-5570-A162D0522FB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51350" y="3541749"/>
            <a:ext cx="4483393" cy="4383051"/>
          </a:xfrm>
        </p:spPr>
      </p:pic>
      <p:pic>
        <p:nvPicPr>
          <p:cNvPr id="26" name="Picture Placeholder 25" descr="A pink and blue background&#10;&#10;Description automatically generated">
            <a:extLst>
              <a:ext uri="{FF2B5EF4-FFF2-40B4-BE49-F238E27FC236}">
                <a16:creationId xmlns:a16="http://schemas.microsoft.com/office/drawing/2014/main" id="{5E9F8918-717B-9D8D-02FC-FEB321BB0E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59791" y="3541749"/>
            <a:ext cx="4483393" cy="438305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F1CD78-139B-FFA5-22EF-D12BBD445203}"/>
              </a:ext>
            </a:extLst>
          </p:cNvPr>
          <p:cNvSpPr txBox="1"/>
          <p:nvPr/>
        </p:nvSpPr>
        <p:spPr>
          <a:xfrm>
            <a:off x="1735589" y="9649517"/>
            <a:ext cx="4682223" cy="37182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All transactions must succeed or fail completely and cannot be left partially complete, even in the case of system failure.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090EA-4992-4490-8069-8C3B43C53B7E}"/>
              </a:ext>
            </a:extLst>
          </p:cNvPr>
          <p:cNvSpPr txBox="1"/>
          <p:nvPr/>
        </p:nvSpPr>
        <p:spPr>
          <a:xfrm>
            <a:off x="1520904" y="5263896"/>
            <a:ext cx="4682223" cy="9387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n-US" sz="5500" b="0" dirty="0">
                <a:solidFill>
                  <a:schemeClr val="bg2"/>
                </a:solidFill>
                <a:latin typeface="Averia Libre" panose="02000603000000000004" pitchFamily="2" charset="0"/>
                <a:cs typeface="Space Grotesk" pitchFamily="2" charset="77"/>
              </a:rPr>
              <a:t>Atomicity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B328-F19C-6122-61B2-E7E116483359}"/>
              </a:ext>
            </a:extLst>
          </p:cNvPr>
          <p:cNvSpPr txBox="1"/>
          <p:nvPr/>
        </p:nvSpPr>
        <p:spPr>
          <a:xfrm>
            <a:off x="7143672" y="9649517"/>
            <a:ext cx="4682223" cy="3108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database must follow rules that validate and prevent corruption at every step.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308C9-F7E1-4A55-30EC-4839C02BAF29}"/>
              </a:ext>
            </a:extLst>
          </p:cNvPr>
          <p:cNvSpPr txBox="1"/>
          <p:nvPr/>
        </p:nvSpPr>
        <p:spPr>
          <a:xfrm>
            <a:off x="12551755" y="9649517"/>
            <a:ext cx="4682223" cy="18959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Concurrent transactions cannot affect each other.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9CD05-6D7C-0390-BD63-4BDF0B31EBCF}"/>
              </a:ext>
            </a:extLst>
          </p:cNvPr>
          <p:cNvSpPr txBox="1"/>
          <p:nvPr/>
        </p:nvSpPr>
        <p:spPr>
          <a:xfrm>
            <a:off x="12551755" y="5183723"/>
            <a:ext cx="4682223" cy="9387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n-US" sz="5500" b="0" dirty="0">
                <a:solidFill>
                  <a:schemeClr val="bg2"/>
                </a:solidFill>
                <a:latin typeface="Averia Libre" panose="02000603000000000004" pitchFamily="2" charset="0"/>
                <a:cs typeface="Space Grotesk" pitchFamily="2" charset="77"/>
              </a:rPr>
              <a:t>Isolation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EF659-34D1-39EE-4656-4F73FE39E31C}"/>
              </a:ext>
            </a:extLst>
          </p:cNvPr>
          <p:cNvSpPr txBox="1"/>
          <p:nvPr/>
        </p:nvSpPr>
        <p:spPr>
          <a:xfrm>
            <a:off x="17959839" y="9649517"/>
            <a:ext cx="4682223" cy="24994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Transactions are final, and even system failure cannot “roll back” a complete transaction.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C9E96-D36E-0BA7-016F-1927BF204D3F}"/>
              </a:ext>
            </a:extLst>
          </p:cNvPr>
          <p:cNvSpPr txBox="1"/>
          <p:nvPr/>
        </p:nvSpPr>
        <p:spPr>
          <a:xfrm>
            <a:off x="17959839" y="5283113"/>
            <a:ext cx="4682223" cy="9387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n-US" sz="5500" b="0" dirty="0">
                <a:solidFill>
                  <a:schemeClr val="bg2"/>
                </a:solidFill>
                <a:latin typeface="Averia Libre" panose="02000603000000000004" pitchFamily="2" charset="0"/>
                <a:cs typeface="Space Grotesk" pitchFamily="2" charset="77"/>
              </a:rPr>
              <a:t>Durability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3D52A-2C1D-3B40-89AD-E84502DD5E5C}"/>
              </a:ext>
            </a:extLst>
          </p:cNvPr>
          <p:cNvSpPr txBox="1"/>
          <p:nvPr/>
        </p:nvSpPr>
        <p:spPr>
          <a:xfrm>
            <a:off x="1520904" y="1277612"/>
            <a:ext cx="21335842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Averia Libre" panose="02000603000000000004" pitchFamily="2" charset="0"/>
                <a:ea typeface="Arimo" panose="020B0604020202020204" pitchFamily="34" charset="0"/>
                <a:cs typeface="Arimo" panose="020B0604020202020204" pitchFamily="34" charset="0"/>
              </a:rPr>
              <a:t>ACID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E4B2B-8A8C-6E95-A7B3-DD429E89C0E6}"/>
              </a:ext>
            </a:extLst>
          </p:cNvPr>
          <p:cNvSpPr txBox="1"/>
          <p:nvPr/>
        </p:nvSpPr>
        <p:spPr>
          <a:xfrm>
            <a:off x="6944842" y="5138250"/>
            <a:ext cx="4682223" cy="9387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n-US" sz="5500" b="0" dirty="0">
                <a:solidFill>
                  <a:schemeClr val="bg2"/>
                </a:solidFill>
                <a:latin typeface="Averia Libre" panose="02000603000000000004" pitchFamily="2" charset="0"/>
                <a:cs typeface="Space Grotesk" pitchFamily="2" charset="77"/>
              </a:rPr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309957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 up of blue lights&#10;&#10;Description automatically generated">
            <a:extLst>
              <a:ext uri="{FF2B5EF4-FFF2-40B4-BE49-F238E27FC236}">
                <a16:creationId xmlns:a16="http://schemas.microsoft.com/office/drawing/2014/main" id="{E0BAF12D-CBF3-FAE1-5436-6A915F63DDB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6982" y="0"/>
            <a:ext cx="13800668" cy="13716000"/>
          </a:xfrm>
        </p:spPr>
      </p:pic>
      <p:grpSp>
        <p:nvGrpSpPr>
          <p:cNvPr id="12" name="Graphic 34">
            <a:extLst>
              <a:ext uri="{FF2B5EF4-FFF2-40B4-BE49-F238E27FC236}">
                <a16:creationId xmlns:a16="http://schemas.microsoft.com/office/drawing/2014/main" id="{3F57200A-6A80-B8DA-51C1-0E25155C55F9}"/>
              </a:ext>
            </a:extLst>
          </p:cNvPr>
          <p:cNvGrpSpPr/>
          <p:nvPr/>
        </p:nvGrpSpPr>
        <p:grpSpPr>
          <a:xfrm>
            <a:off x="13597551" y="3454383"/>
            <a:ext cx="3375421" cy="1595233"/>
            <a:chOff x="21002467" y="1128929"/>
            <a:chExt cx="1854200" cy="876300"/>
          </a:xfrm>
          <a:solidFill>
            <a:schemeClr val="accent1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B99899A-62F2-757B-7A6A-6349A87FCD74}"/>
                </a:ext>
              </a:extLst>
            </p:cNvPr>
            <p:cNvSpPr/>
            <p:nvPr/>
          </p:nvSpPr>
          <p:spPr>
            <a:xfrm>
              <a:off x="21002467" y="1128929"/>
              <a:ext cx="1854200" cy="876300"/>
            </a:xfrm>
            <a:custGeom>
              <a:avLst/>
              <a:gdLst>
                <a:gd name="connsiteX0" fmla="*/ 1728685 w 1854200"/>
                <a:gd name="connsiteY0" fmla="*/ 0 h 876300"/>
                <a:gd name="connsiteX1" fmla="*/ 125515 w 1854200"/>
                <a:gd name="connsiteY1" fmla="*/ 0 h 876300"/>
                <a:gd name="connsiteX2" fmla="*/ 0 w 1854200"/>
                <a:gd name="connsiteY2" fmla="*/ 125730 h 876300"/>
                <a:gd name="connsiteX3" fmla="*/ 0 w 1854200"/>
                <a:gd name="connsiteY3" fmla="*/ 750570 h 876300"/>
                <a:gd name="connsiteX4" fmla="*/ 125515 w 1854200"/>
                <a:gd name="connsiteY4" fmla="*/ 876300 h 876300"/>
                <a:gd name="connsiteX5" fmla="*/ 1728685 w 1854200"/>
                <a:gd name="connsiteY5" fmla="*/ 876300 h 876300"/>
                <a:gd name="connsiteX6" fmla="*/ 1854200 w 1854200"/>
                <a:gd name="connsiteY6" fmla="*/ 750570 h 876300"/>
                <a:gd name="connsiteX7" fmla="*/ 1854200 w 1854200"/>
                <a:gd name="connsiteY7" fmla="*/ 125730 h 876300"/>
                <a:gd name="connsiteX8" fmla="*/ 1728685 w 1854200"/>
                <a:gd name="connsiteY8" fmla="*/ 0 h 876300"/>
                <a:gd name="connsiteX9" fmla="*/ 1825674 w 1854200"/>
                <a:gd name="connsiteY9" fmla="*/ 750570 h 876300"/>
                <a:gd name="connsiteX10" fmla="*/ 1728685 w 1854200"/>
                <a:gd name="connsiteY10" fmla="*/ 847725 h 876300"/>
                <a:gd name="connsiteX11" fmla="*/ 125515 w 1854200"/>
                <a:gd name="connsiteY11" fmla="*/ 847725 h 876300"/>
                <a:gd name="connsiteX12" fmla="*/ 28526 w 1854200"/>
                <a:gd name="connsiteY12" fmla="*/ 750570 h 876300"/>
                <a:gd name="connsiteX13" fmla="*/ 28526 w 1854200"/>
                <a:gd name="connsiteY13" fmla="*/ 125730 h 876300"/>
                <a:gd name="connsiteX14" fmla="*/ 125515 w 1854200"/>
                <a:gd name="connsiteY14" fmla="*/ 28575 h 876300"/>
                <a:gd name="connsiteX15" fmla="*/ 1728685 w 1854200"/>
                <a:gd name="connsiteY15" fmla="*/ 28575 h 876300"/>
                <a:gd name="connsiteX16" fmla="*/ 1825674 w 1854200"/>
                <a:gd name="connsiteY16" fmla="*/ 125730 h 876300"/>
                <a:gd name="connsiteX17" fmla="*/ 1825674 w 1854200"/>
                <a:gd name="connsiteY17" fmla="*/ 75057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4200" h="876300">
                  <a:moveTo>
                    <a:pt x="1728685" y="0"/>
                  </a:moveTo>
                  <a:lnTo>
                    <a:pt x="125515" y="0"/>
                  </a:lnTo>
                  <a:cubicBezTo>
                    <a:pt x="56101" y="0"/>
                    <a:pt x="0" y="56198"/>
                    <a:pt x="0" y="125730"/>
                  </a:cubicBezTo>
                  <a:lnTo>
                    <a:pt x="0" y="750570"/>
                  </a:lnTo>
                  <a:cubicBezTo>
                    <a:pt x="0" y="820103"/>
                    <a:pt x="56101" y="876300"/>
                    <a:pt x="125515" y="876300"/>
                  </a:cubicBezTo>
                  <a:lnTo>
                    <a:pt x="1728685" y="876300"/>
                  </a:lnTo>
                  <a:cubicBezTo>
                    <a:pt x="1798099" y="876300"/>
                    <a:pt x="1854200" y="820103"/>
                    <a:pt x="1854200" y="750570"/>
                  </a:cubicBezTo>
                  <a:lnTo>
                    <a:pt x="1854200" y="125730"/>
                  </a:lnTo>
                  <a:cubicBezTo>
                    <a:pt x="1854200" y="56198"/>
                    <a:pt x="1798099" y="0"/>
                    <a:pt x="1728685" y="0"/>
                  </a:cubicBezTo>
                  <a:close/>
                  <a:moveTo>
                    <a:pt x="1825674" y="750570"/>
                  </a:moveTo>
                  <a:cubicBezTo>
                    <a:pt x="1825674" y="803910"/>
                    <a:pt x="1781934" y="847725"/>
                    <a:pt x="1728685" y="847725"/>
                  </a:cubicBezTo>
                  <a:lnTo>
                    <a:pt x="125515" y="847725"/>
                  </a:lnTo>
                  <a:cubicBezTo>
                    <a:pt x="72266" y="847725"/>
                    <a:pt x="28526" y="803910"/>
                    <a:pt x="28526" y="750570"/>
                  </a:cubicBezTo>
                  <a:lnTo>
                    <a:pt x="28526" y="125730"/>
                  </a:lnTo>
                  <a:cubicBezTo>
                    <a:pt x="28526" y="72390"/>
                    <a:pt x="72266" y="28575"/>
                    <a:pt x="125515" y="28575"/>
                  </a:cubicBezTo>
                  <a:lnTo>
                    <a:pt x="1728685" y="28575"/>
                  </a:lnTo>
                  <a:cubicBezTo>
                    <a:pt x="1781934" y="28575"/>
                    <a:pt x="1825674" y="72390"/>
                    <a:pt x="1825674" y="125730"/>
                  </a:cubicBezTo>
                  <a:lnTo>
                    <a:pt x="1825674" y="750570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48DC52E-C8B3-97A7-4642-1213606A34EF}"/>
                </a:ext>
              </a:extLst>
            </p:cNvPr>
            <p:cNvSpPr/>
            <p:nvPr/>
          </p:nvSpPr>
          <p:spPr>
            <a:xfrm>
              <a:off x="21188837" y="1633754"/>
              <a:ext cx="126465" cy="125729"/>
            </a:xfrm>
            <a:custGeom>
              <a:avLst/>
              <a:gdLst>
                <a:gd name="connsiteX0" fmla="*/ 125515 w 126465"/>
                <a:gd name="connsiteY0" fmla="*/ 50482 h 125729"/>
                <a:gd name="connsiteX1" fmla="*/ 113154 w 126465"/>
                <a:gd name="connsiteY1" fmla="*/ 16193 h 125729"/>
                <a:gd name="connsiteX2" fmla="*/ 77971 w 126465"/>
                <a:gd name="connsiteY2" fmla="*/ 952 h 125729"/>
                <a:gd name="connsiteX3" fmla="*/ 73217 w 126465"/>
                <a:gd name="connsiteY3" fmla="*/ 0 h 125729"/>
                <a:gd name="connsiteX4" fmla="*/ 58954 w 126465"/>
                <a:gd name="connsiteY4" fmla="*/ 0 h 125729"/>
                <a:gd name="connsiteX5" fmla="*/ 16165 w 126465"/>
                <a:gd name="connsiteY5" fmla="*/ 13335 h 125729"/>
                <a:gd name="connsiteX6" fmla="*/ 0 w 126465"/>
                <a:gd name="connsiteY6" fmla="*/ 58102 h 125729"/>
                <a:gd name="connsiteX7" fmla="*/ 0 w 126465"/>
                <a:gd name="connsiteY7" fmla="*/ 69532 h 125729"/>
                <a:gd name="connsiteX8" fmla="*/ 10460 w 126465"/>
                <a:gd name="connsiteY8" fmla="*/ 107633 h 125729"/>
                <a:gd name="connsiteX9" fmla="*/ 38986 w 126465"/>
                <a:gd name="connsiteY9" fmla="*/ 124777 h 125729"/>
                <a:gd name="connsiteX10" fmla="*/ 54200 w 126465"/>
                <a:gd name="connsiteY10" fmla="*/ 125730 h 125729"/>
                <a:gd name="connsiteX11" fmla="*/ 66561 w 126465"/>
                <a:gd name="connsiteY11" fmla="*/ 125730 h 125729"/>
                <a:gd name="connsiteX12" fmla="*/ 75119 w 126465"/>
                <a:gd name="connsiteY12" fmla="*/ 124777 h 125729"/>
                <a:gd name="connsiteX13" fmla="*/ 126466 w 126465"/>
                <a:gd name="connsiteY13" fmla="*/ 66675 h 125729"/>
                <a:gd name="connsiteX14" fmla="*/ 126466 w 126465"/>
                <a:gd name="connsiteY14" fmla="*/ 54293 h 125729"/>
                <a:gd name="connsiteX15" fmla="*/ 125515 w 126465"/>
                <a:gd name="connsiteY15" fmla="*/ 50482 h 125729"/>
                <a:gd name="connsiteX16" fmla="*/ 74168 w 126465"/>
                <a:gd name="connsiteY16" fmla="*/ 97155 h 125729"/>
                <a:gd name="connsiteX17" fmla="*/ 64659 w 126465"/>
                <a:gd name="connsiteY17" fmla="*/ 98107 h 125729"/>
                <a:gd name="connsiteX18" fmla="*/ 58003 w 126465"/>
                <a:gd name="connsiteY18" fmla="*/ 98107 h 125729"/>
                <a:gd name="connsiteX19" fmla="*/ 38986 w 126465"/>
                <a:gd name="connsiteY19" fmla="*/ 96202 h 125729"/>
                <a:gd name="connsiteX20" fmla="*/ 33281 w 126465"/>
                <a:gd name="connsiteY20" fmla="*/ 90488 h 125729"/>
                <a:gd name="connsiteX21" fmla="*/ 27575 w 126465"/>
                <a:gd name="connsiteY21" fmla="*/ 69532 h 125729"/>
                <a:gd name="connsiteX22" fmla="*/ 27575 w 126465"/>
                <a:gd name="connsiteY22" fmla="*/ 58102 h 125729"/>
                <a:gd name="connsiteX23" fmla="*/ 34231 w 126465"/>
                <a:gd name="connsiteY23" fmla="*/ 35243 h 125729"/>
                <a:gd name="connsiteX24" fmla="*/ 58003 w 126465"/>
                <a:gd name="connsiteY24" fmla="*/ 28575 h 125729"/>
                <a:gd name="connsiteX25" fmla="*/ 68463 w 126465"/>
                <a:gd name="connsiteY25" fmla="*/ 28575 h 125729"/>
                <a:gd name="connsiteX26" fmla="*/ 77971 w 126465"/>
                <a:gd name="connsiteY26" fmla="*/ 29527 h 125729"/>
                <a:gd name="connsiteX27" fmla="*/ 91284 w 126465"/>
                <a:gd name="connsiteY27" fmla="*/ 34290 h 125729"/>
                <a:gd name="connsiteX28" fmla="*/ 96038 w 126465"/>
                <a:gd name="connsiteY28" fmla="*/ 51435 h 125729"/>
                <a:gd name="connsiteX29" fmla="*/ 96989 w 126465"/>
                <a:gd name="connsiteY29" fmla="*/ 66675 h 125729"/>
                <a:gd name="connsiteX30" fmla="*/ 74168 w 126465"/>
                <a:gd name="connsiteY30" fmla="*/ 97155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6465" h="125729">
                  <a:moveTo>
                    <a:pt x="125515" y="50482"/>
                  </a:moveTo>
                  <a:cubicBezTo>
                    <a:pt x="125515" y="37148"/>
                    <a:pt x="120761" y="25718"/>
                    <a:pt x="113154" y="16193"/>
                  </a:cubicBezTo>
                  <a:cubicBezTo>
                    <a:pt x="107449" y="9525"/>
                    <a:pt x="96038" y="952"/>
                    <a:pt x="77971" y="952"/>
                  </a:cubicBezTo>
                  <a:cubicBezTo>
                    <a:pt x="77971" y="952"/>
                    <a:pt x="76070" y="952"/>
                    <a:pt x="73217" y="0"/>
                  </a:cubicBezTo>
                  <a:lnTo>
                    <a:pt x="58954" y="0"/>
                  </a:lnTo>
                  <a:cubicBezTo>
                    <a:pt x="40887" y="0"/>
                    <a:pt x="26624" y="4763"/>
                    <a:pt x="16165" y="13335"/>
                  </a:cubicBezTo>
                  <a:cubicBezTo>
                    <a:pt x="4754" y="22860"/>
                    <a:pt x="0" y="38100"/>
                    <a:pt x="0" y="58102"/>
                  </a:cubicBezTo>
                  <a:lnTo>
                    <a:pt x="0" y="69532"/>
                  </a:lnTo>
                  <a:cubicBezTo>
                    <a:pt x="0" y="84773"/>
                    <a:pt x="3803" y="97155"/>
                    <a:pt x="10460" y="107633"/>
                  </a:cubicBezTo>
                  <a:cubicBezTo>
                    <a:pt x="20919" y="121920"/>
                    <a:pt x="31379" y="124777"/>
                    <a:pt x="38986" y="124777"/>
                  </a:cubicBezTo>
                  <a:cubicBezTo>
                    <a:pt x="44691" y="124777"/>
                    <a:pt x="49445" y="124777"/>
                    <a:pt x="54200" y="125730"/>
                  </a:cubicBezTo>
                  <a:lnTo>
                    <a:pt x="66561" y="125730"/>
                  </a:lnTo>
                  <a:lnTo>
                    <a:pt x="75119" y="124777"/>
                  </a:lnTo>
                  <a:cubicBezTo>
                    <a:pt x="107449" y="124777"/>
                    <a:pt x="126466" y="102870"/>
                    <a:pt x="126466" y="66675"/>
                  </a:cubicBezTo>
                  <a:lnTo>
                    <a:pt x="126466" y="54293"/>
                  </a:lnTo>
                  <a:lnTo>
                    <a:pt x="125515" y="50482"/>
                  </a:lnTo>
                  <a:close/>
                  <a:moveTo>
                    <a:pt x="74168" y="97155"/>
                  </a:moveTo>
                  <a:lnTo>
                    <a:pt x="64659" y="98107"/>
                  </a:lnTo>
                  <a:lnTo>
                    <a:pt x="58003" y="98107"/>
                  </a:lnTo>
                  <a:cubicBezTo>
                    <a:pt x="52298" y="97155"/>
                    <a:pt x="45642" y="96202"/>
                    <a:pt x="38986" y="96202"/>
                  </a:cubicBezTo>
                  <a:cubicBezTo>
                    <a:pt x="38035" y="96202"/>
                    <a:pt x="36133" y="95250"/>
                    <a:pt x="33281" y="90488"/>
                  </a:cubicBezTo>
                  <a:cubicBezTo>
                    <a:pt x="29477" y="85725"/>
                    <a:pt x="27575" y="78105"/>
                    <a:pt x="27575" y="69532"/>
                  </a:cubicBezTo>
                  <a:lnTo>
                    <a:pt x="27575" y="58102"/>
                  </a:lnTo>
                  <a:cubicBezTo>
                    <a:pt x="27575" y="50482"/>
                    <a:pt x="28526" y="40005"/>
                    <a:pt x="34231" y="35243"/>
                  </a:cubicBezTo>
                  <a:cubicBezTo>
                    <a:pt x="38986" y="31432"/>
                    <a:pt x="47544" y="28575"/>
                    <a:pt x="58003" y="28575"/>
                  </a:cubicBezTo>
                  <a:lnTo>
                    <a:pt x="68463" y="28575"/>
                  </a:lnTo>
                  <a:cubicBezTo>
                    <a:pt x="72266" y="29527"/>
                    <a:pt x="75119" y="29527"/>
                    <a:pt x="77971" y="29527"/>
                  </a:cubicBezTo>
                  <a:cubicBezTo>
                    <a:pt x="86529" y="29527"/>
                    <a:pt x="89382" y="32385"/>
                    <a:pt x="91284" y="34290"/>
                  </a:cubicBezTo>
                  <a:cubicBezTo>
                    <a:pt x="95087" y="38100"/>
                    <a:pt x="96038" y="43815"/>
                    <a:pt x="96038" y="51435"/>
                  </a:cubicBezTo>
                  <a:lnTo>
                    <a:pt x="96989" y="66675"/>
                  </a:lnTo>
                  <a:cubicBezTo>
                    <a:pt x="97940" y="95250"/>
                    <a:pt x="85578" y="97155"/>
                    <a:pt x="74168" y="97155"/>
                  </a:cubicBez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59D05F4-D675-E1DF-4609-5F40FF210549}"/>
                </a:ext>
              </a:extLst>
            </p:cNvPr>
            <p:cNvSpPr/>
            <p:nvPr/>
          </p:nvSpPr>
          <p:spPr>
            <a:xfrm>
              <a:off x="21359994" y="1383246"/>
              <a:ext cx="307131" cy="377190"/>
            </a:xfrm>
            <a:custGeom>
              <a:avLst/>
              <a:gdLst>
                <a:gd name="connsiteX0" fmla="*/ 268146 w 307131"/>
                <a:gd name="connsiteY0" fmla="*/ 267653 h 377190"/>
                <a:gd name="connsiteX1" fmla="*/ 228209 w 307131"/>
                <a:gd name="connsiteY1" fmla="*/ 275272 h 377190"/>
                <a:gd name="connsiteX2" fmla="*/ 190174 w 307131"/>
                <a:gd name="connsiteY2" fmla="*/ 281940 h 377190"/>
                <a:gd name="connsiteX3" fmla="*/ 135024 w 307131"/>
                <a:gd name="connsiteY3" fmla="*/ 259080 h 377190"/>
                <a:gd name="connsiteX4" fmla="*/ 115056 w 307131"/>
                <a:gd name="connsiteY4" fmla="*/ 186690 h 377190"/>
                <a:gd name="connsiteX5" fmla="*/ 130269 w 307131"/>
                <a:gd name="connsiteY5" fmla="*/ 113347 h 377190"/>
                <a:gd name="connsiteX6" fmla="*/ 172108 w 307131"/>
                <a:gd name="connsiteY6" fmla="*/ 92393 h 377190"/>
                <a:gd name="connsiteX7" fmla="*/ 209192 w 307131"/>
                <a:gd name="connsiteY7" fmla="*/ 105727 h 377190"/>
                <a:gd name="connsiteX8" fmla="*/ 259588 w 307131"/>
                <a:gd name="connsiteY8" fmla="*/ 121920 h 377190"/>
                <a:gd name="connsiteX9" fmla="*/ 291918 w 307131"/>
                <a:gd name="connsiteY9" fmla="*/ 108585 h 377190"/>
                <a:gd name="connsiteX10" fmla="*/ 304279 w 307131"/>
                <a:gd name="connsiteY10" fmla="*/ 71438 h 377190"/>
                <a:gd name="connsiteX11" fmla="*/ 267195 w 307131"/>
                <a:gd name="connsiteY11" fmla="*/ 17145 h 377190"/>
                <a:gd name="connsiteX12" fmla="*/ 188273 w 307131"/>
                <a:gd name="connsiteY12" fmla="*/ 0 h 377190"/>
                <a:gd name="connsiteX13" fmla="*/ 112203 w 307131"/>
                <a:gd name="connsiteY13" fmla="*/ 10477 h 377190"/>
                <a:gd name="connsiteX14" fmla="*/ 13312 w 307131"/>
                <a:gd name="connsiteY14" fmla="*/ 104775 h 377190"/>
                <a:gd name="connsiteX15" fmla="*/ 0 w 307131"/>
                <a:gd name="connsiteY15" fmla="*/ 177165 h 377190"/>
                <a:gd name="connsiteX16" fmla="*/ 0 w 307131"/>
                <a:gd name="connsiteY16" fmla="*/ 195263 h 377190"/>
                <a:gd name="connsiteX17" fmla="*/ 96038 w 307131"/>
                <a:gd name="connsiteY17" fmla="*/ 362903 h 377190"/>
                <a:gd name="connsiteX18" fmla="*/ 160697 w 307131"/>
                <a:gd name="connsiteY18" fmla="*/ 377190 h 377190"/>
                <a:gd name="connsiteX19" fmla="*/ 175911 w 307131"/>
                <a:gd name="connsiteY19" fmla="*/ 377190 h 377190"/>
                <a:gd name="connsiteX20" fmla="*/ 259588 w 307131"/>
                <a:gd name="connsiteY20" fmla="*/ 358140 h 377190"/>
                <a:gd name="connsiteX21" fmla="*/ 307132 w 307131"/>
                <a:gd name="connsiteY21" fmla="*/ 310515 h 377190"/>
                <a:gd name="connsiteX22" fmla="*/ 307132 w 307131"/>
                <a:gd name="connsiteY22" fmla="*/ 304800 h 377190"/>
                <a:gd name="connsiteX23" fmla="*/ 268146 w 307131"/>
                <a:gd name="connsiteY23" fmla="*/ 267653 h 377190"/>
                <a:gd name="connsiteX24" fmla="*/ 278605 w 307131"/>
                <a:gd name="connsiteY24" fmla="*/ 309563 h 377190"/>
                <a:gd name="connsiteX25" fmla="*/ 248178 w 307131"/>
                <a:gd name="connsiteY25" fmla="*/ 331470 h 377190"/>
                <a:gd name="connsiteX26" fmla="*/ 176862 w 307131"/>
                <a:gd name="connsiteY26" fmla="*/ 347663 h 377190"/>
                <a:gd name="connsiteX27" fmla="*/ 161648 w 307131"/>
                <a:gd name="connsiteY27" fmla="*/ 347663 h 377190"/>
                <a:gd name="connsiteX28" fmla="*/ 108399 w 307131"/>
                <a:gd name="connsiteY28" fmla="*/ 335280 h 377190"/>
                <a:gd name="connsiteX29" fmla="*/ 29477 w 307131"/>
                <a:gd name="connsiteY29" fmla="*/ 194310 h 377190"/>
                <a:gd name="connsiteX30" fmla="*/ 29477 w 307131"/>
                <a:gd name="connsiteY30" fmla="*/ 176213 h 377190"/>
                <a:gd name="connsiteX31" fmla="*/ 40888 w 307131"/>
                <a:gd name="connsiteY31" fmla="*/ 114300 h 377190"/>
                <a:gd name="connsiteX32" fmla="*/ 122662 w 307131"/>
                <a:gd name="connsiteY32" fmla="*/ 36195 h 377190"/>
                <a:gd name="connsiteX33" fmla="*/ 190174 w 307131"/>
                <a:gd name="connsiteY33" fmla="*/ 27622 h 377190"/>
                <a:gd name="connsiteX34" fmla="*/ 255785 w 307131"/>
                <a:gd name="connsiteY34" fmla="*/ 41910 h 377190"/>
                <a:gd name="connsiteX35" fmla="*/ 277655 w 307131"/>
                <a:gd name="connsiteY35" fmla="*/ 70485 h 377190"/>
                <a:gd name="connsiteX36" fmla="*/ 272900 w 307131"/>
                <a:gd name="connsiteY36" fmla="*/ 87630 h 377190"/>
                <a:gd name="connsiteX37" fmla="*/ 260539 w 307131"/>
                <a:gd name="connsiteY37" fmla="*/ 92393 h 377190"/>
                <a:gd name="connsiteX38" fmla="*/ 222504 w 307131"/>
                <a:gd name="connsiteY38" fmla="*/ 79057 h 377190"/>
                <a:gd name="connsiteX39" fmla="*/ 173059 w 307131"/>
                <a:gd name="connsiteY39" fmla="*/ 62865 h 377190"/>
                <a:gd name="connsiteX40" fmla="*/ 106498 w 307131"/>
                <a:gd name="connsiteY40" fmla="*/ 97155 h 377190"/>
                <a:gd name="connsiteX41" fmla="*/ 87480 w 307131"/>
                <a:gd name="connsiteY41" fmla="*/ 185738 h 377190"/>
                <a:gd name="connsiteX42" fmla="*/ 114105 w 307131"/>
                <a:gd name="connsiteY42" fmla="*/ 277178 h 377190"/>
                <a:gd name="connsiteX43" fmla="*/ 191125 w 307131"/>
                <a:gd name="connsiteY43" fmla="*/ 310515 h 377190"/>
                <a:gd name="connsiteX44" fmla="*/ 237718 w 307131"/>
                <a:gd name="connsiteY44" fmla="*/ 302895 h 377190"/>
                <a:gd name="connsiteX45" fmla="*/ 269097 w 307131"/>
                <a:gd name="connsiteY45" fmla="*/ 296228 h 377190"/>
                <a:gd name="connsiteX46" fmla="*/ 278605 w 307131"/>
                <a:gd name="connsiteY46" fmla="*/ 304800 h 377190"/>
                <a:gd name="connsiteX47" fmla="*/ 278605 w 307131"/>
                <a:gd name="connsiteY47" fmla="*/ 309563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7131" h="377190">
                  <a:moveTo>
                    <a:pt x="268146" y="267653"/>
                  </a:moveTo>
                  <a:cubicBezTo>
                    <a:pt x="258637" y="267653"/>
                    <a:pt x="246276" y="270510"/>
                    <a:pt x="228209" y="275272"/>
                  </a:cubicBezTo>
                  <a:cubicBezTo>
                    <a:pt x="213946" y="280035"/>
                    <a:pt x="200634" y="281940"/>
                    <a:pt x="190174" y="281940"/>
                  </a:cubicBezTo>
                  <a:cubicBezTo>
                    <a:pt x="165452" y="281940"/>
                    <a:pt x="147385" y="274320"/>
                    <a:pt x="135024" y="259080"/>
                  </a:cubicBezTo>
                  <a:cubicBezTo>
                    <a:pt x="121712" y="242888"/>
                    <a:pt x="115056" y="219075"/>
                    <a:pt x="115056" y="186690"/>
                  </a:cubicBezTo>
                  <a:cubicBezTo>
                    <a:pt x="115056" y="153352"/>
                    <a:pt x="119810" y="128588"/>
                    <a:pt x="130269" y="113347"/>
                  </a:cubicBezTo>
                  <a:cubicBezTo>
                    <a:pt x="138827" y="99060"/>
                    <a:pt x="152139" y="92393"/>
                    <a:pt x="172108" y="92393"/>
                  </a:cubicBezTo>
                  <a:cubicBezTo>
                    <a:pt x="174960" y="92393"/>
                    <a:pt x="184469" y="93345"/>
                    <a:pt x="209192" y="105727"/>
                  </a:cubicBezTo>
                  <a:cubicBezTo>
                    <a:pt x="232013" y="116205"/>
                    <a:pt x="248178" y="121920"/>
                    <a:pt x="259588" y="121920"/>
                  </a:cubicBezTo>
                  <a:cubicBezTo>
                    <a:pt x="272900" y="121920"/>
                    <a:pt x="283360" y="117157"/>
                    <a:pt x="291918" y="108585"/>
                  </a:cubicBezTo>
                  <a:cubicBezTo>
                    <a:pt x="300475" y="100013"/>
                    <a:pt x="304279" y="87630"/>
                    <a:pt x="304279" y="71438"/>
                  </a:cubicBezTo>
                  <a:cubicBezTo>
                    <a:pt x="304279" y="56197"/>
                    <a:pt x="297623" y="34290"/>
                    <a:pt x="267195" y="17145"/>
                  </a:cubicBezTo>
                  <a:cubicBezTo>
                    <a:pt x="245325" y="5715"/>
                    <a:pt x="218701" y="0"/>
                    <a:pt x="188273" y="0"/>
                  </a:cubicBezTo>
                  <a:cubicBezTo>
                    <a:pt x="158796" y="0"/>
                    <a:pt x="133122" y="3810"/>
                    <a:pt x="112203" y="10477"/>
                  </a:cubicBezTo>
                  <a:cubicBezTo>
                    <a:pt x="64659" y="25717"/>
                    <a:pt x="31379" y="58102"/>
                    <a:pt x="13312" y="104775"/>
                  </a:cubicBezTo>
                  <a:cubicBezTo>
                    <a:pt x="4754" y="126682"/>
                    <a:pt x="0" y="151447"/>
                    <a:pt x="0" y="177165"/>
                  </a:cubicBezTo>
                  <a:lnTo>
                    <a:pt x="0" y="195263"/>
                  </a:lnTo>
                  <a:cubicBezTo>
                    <a:pt x="0" y="279083"/>
                    <a:pt x="32330" y="335280"/>
                    <a:pt x="96038" y="362903"/>
                  </a:cubicBezTo>
                  <a:cubicBezTo>
                    <a:pt x="117908" y="372428"/>
                    <a:pt x="139778" y="377190"/>
                    <a:pt x="160697" y="377190"/>
                  </a:cubicBezTo>
                  <a:lnTo>
                    <a:pt x="175911" y="377190"/>
                  </a:lnTo>
                  <a:cubicBezTo>
                    <a:pt x="203487" y="377190"/>
                    <a:pt x="232013" y="370522"/>
                    <a:pt x="259588" y="358140"/>
                  </a:cubicBezTo>
                  <a:cubicBezTo>
                    <a:pt x="279556" y="348615"/>
                    <a:pt x="307132" y="334328"/>
                    <a:pt x="307132" y="310515"/>
                  </a:cubicBezTo>
                  <a:lnTo>
                    <a:pt x="307132" y="304800"/>
                  </a:lnTo>
                  <a:cubicBezTo>
                    <a:pt x="307132" y="280988"/>
                    <a:pt x="291918" y="267653"/>
                    <a:pt x="268146" y="267653"/>
                  </a:cubicBezTo>
                  <a:close/>
                  <a:moveTo>
                    <a:pt x="278605" y="309563"/>
                  </a:moveTo>
                  <a:cubicBezTo>
                    <a:pt x="278605" y="309563"/>
                    <a:pt x="277655" y="318135"/>
                    <a:pt x="248178" y="331470"/>
                  </a:cubicBezTo>
                  <a:cubicBezTo>
                    <a:pt x="224406" y="341947"/>
                    <a:pt x="199683" y="347663"/>
                    <a:pt x="176862" y="347663"/>
                  </a:cubicBezTo>
                  <a:lnTo>
                    <a:pt x="161648" y="347663"/>
                  </a:lnTo>
                  <a:cubicBezTo>
                    <a:pt x="144533" y="347663"/>
                    <a:pt x="126466" y="343853"/>
                    <a:pt x="108399" y="335280"/>
                  </a:cubicBezTo>
                  <a:cubicBezTo>
                    <a:pt x="55151" y="312420"/>
                    <a:pt x="29477" y="266700"/>
                    <a:pt x="29477" y="194310"/>
                  </a:cubicBezTo>
                  <a:lnTo>
                    <a:pt x="29477" y="176213"/>
                  </a:lnTo>
                  <a:cubicBezTo>
                    <a:pt x="29477" y="154305"/>
                    <a:pt x="33281" y="133350"/>
                    <a:pt x="40888" y="114300"/>
                  </a:cubicBezTo>
                  <a:cubicBezTo>
                    <a:pt x="56101" y="75247"/>
                    <a:pt x="82726" y="49530"/>
                    <a:pt x="122662" y="36195"/>
                  </a:cubicBezTo>
                  <a:cubicBezTo>
                    <a:pt x="140729" y="30480"/>
                    <a:pt x="163550" y="27622"/>
                    <a:pt x="190174" y="27622"/>
                  </a:cubicBezTo>
                  <a:cubicBezTo>
                    <a:pt x="215848" y="27622"/>
                    <a:pt x="237718" y="32385"/>
                    <a:pt x="255785" y="41910"/>
                  </a:cubicBezTo>
                  <a:cubicBezTo>
                    <a:pt x="275753" y="52388"/>
                    <a:pt x="277655" y="62865"/>
                    <a:pt x="277655" y="70485"/>
                  </a:cubicBezTo>
                  <a:cubicBezTo>
                    <a:pt x="277655" y="76200"/>
                    <a:pt x="276704" y="83820"/>
                    <a:pt x="272900" y="87630"/>
                  </a:cubicBezTo>
                  <a:cubicBezTo>
                    <a:pt x="270048" y="90488"/>
                    <a:pt x="266244" y="92393"/>
                    <a:pt x="260539" y="92393"/>
                  </a:cubicBezTo>
                  <a:cubicBezTo>
                    <a:pt x="256735" y="92393"/>
                    <a:pt x="246276" y="90488"/>
                    <a:pt x="222504" y="79057"/>
                  </a:cubicBezTo>
                  <a:cubicBezTo>
                    <a:pt x="199683" y="68580"/>
                    <a:pt x="184469" y="62865"/>
                    <a:pt x="173059" y="62865"/>
                  </a:cubicBezTo>
                  <a:cubicBezTo>
                    <a:pt x="143582" y="62865"/>
                    <a:pt x="120761" y="74295"/>
                    <a:pt x="106498" y="97155"/>
                  </a:cubicBezTo>
                  <a:cubicBezTo>
                    <a:pt x="94136" y="118110"/>
                    <a:pt x="87480" y="146685"/>
                    <a:pt x="87480" y="185738"/>
                  </a:cubicBezTo>
                  <a:cubicBezTo>
                    <a:pt x="87480" y="224790"/>
                    <a:pt x="96989" y="255270"/>
                    <a:pt x="114105" y="277178"/>
                  </a:cubicBezTo>
                  <a:cubicBezTo>
                    <a:pt x="132171" y="299085"/>
                    <a:pt x="158796" y="310515"/>
                    <a:pt x="191125" y="310515"/>
                  </a:cubicBezTo>
                  <a:cubicBezTo>
                    <a:pt x="204437" y="310515"/>
                    <a:pt x="219651" y="307658"/>
                    <a:pt x="237718" y="302895"/>
                  </a:cubicBezTo>
                  <a:cubicBezTo>
                    <a:pt x="255785" y="297180"/>
                    <a:pt x="265293" y="296228"/>
                    <a:pt x="269097" y="296228"/>
                  </a:cubicBezTo>
                  <a:cubicBezTo>
                    <a:pt x="278605" y="296228"/>
                    <a:pt x="278605" y="299085"/>
                    <a:pt x="278605" y="304800"/>
                  </a:cubicBezTo>
                  <a:lnTo>
                    <a:pt x="278605" y="309563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9B2FAB0-55B4-F013-F0C2-63A628D52068}"/>
                </a:ext>
              </a:extLst>
            </p:cNvPr>
            <p:cNvSpPr/>
            <p:nvPr/>
          </p:nvSpPr>
          <p:spPr>
            <a:xfrm>
              <a:off x="21775525" y="1438491"/>
              <a:ext cx="180665" cy="264794"/>
            </a:xfrm>
            <a:custGeom>
              <a:avLst/>
              <a:gdLst>
                <a:gd name="connsiteX0" fmla="*/ 93185 w 180665"/>
                <a:gd name="connsiteY0" fmla="*/ 0 h 264794"/>
                <a:gd name="connsiteX1" fmla="*/ 82726 w 180665"/>
                <a:gd name="connsiteY1" fmla="*/ 0 h 264794"/>
                <a:gd name="connsiteX2" fmla="*/ 19968 w 180665"/>
                <a:gd name="connsiteY2" fmla="*/ 37148 h 264794"/>
                <a:gd name="connsiteX3" fmla="*/ 0 w 180665"/>
                <a:gd name="connsiteY3" fmla="*/ 130493 h 264794"/>
                <a:gd name="connsiteX4" fmla="*/ 21870 w 180665"/>
                <a:gd name="connsiteY4" fmla="*/ 225743 h 264794"/>
                <a:gd name="connsiteX5" fmla="*/ 89382 w 180665"/>
                <a:gd name="connsiteY5" fmla="*/ 264795 h 264794"/>
                <a:gd name="connsiteX6" fmla="*/ 96038 w 180665"/>
                <a:gd name="connsiteY6" fmla="*/ 264795 h 264794"/>
                <a:gd name="connsiteX7" fmla="*/ 157845 w 180665"/>
                <a:gd name="connsiteY7" fmla="*/ 232410 h 264794"/>
                <a:gd name="connsiteX8" fmla="*/ 179715 w 180665"/>
                <a:gd name="connsiteY8" fmla="*/ 160020 h 264794"/>
                <a:gd name="connsiteX9" fmla="*/ 180666 w 180665"/>
                <a:gd name="connsiteY9" fmla="*/ 152400 h 264794"/>
                <a:gd name="connsiteX10" fmla="*/ 180666 w 180665"/>
                <a:gd name="connsiteY10" fmla="*/ 120015 h 264794"/>
                <a:gd name="connsiteX11" fmla="*/ 157845 w 180665"/>
                <a:gd name="connsiteY11" fmla="*/ 35243 h 264794"/>
                <a:gd name="connsiteX12" fmla="*/ 93185 w 180665"/>
                <a:gd name="connsiteY12" fmla="*/ 0 h 264794"/>
                <a:gd name="connsiteX13" fmla="*/ 152139 w 180665"/>
                <a:gd name="connsiteY13" fmla="*/ 152400 h 264794"/>
                <a:gd name="connsiteX14" fmla="*/ 151189 w 180665"/>
                <a:gd name="connsiteY14" fmla="*/ 159068 h 264794"/>
                <a:gd name="connsiteX15" fmla="*/ 151189 w 180665"/>
                <a:gd name="connsiteY15" fmla="*/ 160020 h 264794"/>
                <a:gd name="connsiteX16" fmla="*/ 134073 w 180665"/>
                <a:gd name="connsiteY16" fmla="*/ 216218 h 264794"/>
                <a:gd name="connsiteX17" fmla="*/ 95087 w 180665"/>
                <a:gd name="connsiteY17" fmla="*/ 237173 h 264794"/>
                <a:gd name="connsiteX18" fmla="*/ 88431 w 180665"/>
                <a:gd name="connsiteY18" fmla="*/ 237173 h 264794"/>
                <a:gd name="connsiteX19" fmla="*/ 45642 w 180665"/>
                <a:gd name="connsiteY19" fmla="*/ 211455 h 264794"/>
                <a:gd name="connsiteX20" fmla="*/ 28526 w 180665"/>
                <a:gd name="connsiteY20" fmla="*/ 130493 h 264794"/>
                <a:gd name="connsiteX21" fmla="*/ 44691 w 180665"/>
                <a:gd name="connsiteY21" fmla="*/ 51435 h 264794"/>
                <a:gd name="connsiteX22" fmla="*/ 82726 w 180665"/>
                <a:gd name="connsiteY22" fmla="*/ 27623 h 264794"/>
                <a:gd name="connsiteX23" fmla="*/ 93185 w 180665"/>
                <a:gd name="connsiteY23" fmla="*/ 27623 h 264794"/>
                <a:gd name="connsiteX24" fmla="*/ 135024 w 180665"/>
                <a:gd name="connsiteY24" fmla="*/ 51435 h 264794"/>
                <a:gd name="connsiteX25" fmla="*/ 153090 w 180665"/>
                <a:gd name="connsiteY25" fmla="*/ 120015 h 264794"/>
                <a:gd name="connsiteX26" fmla="*/ 153090 w 180665"/>
                <a:gd name="connsiteY26" fmla="*/ 140970 h 264794"/>
                <a:gd name="connsiteX27" fmla="*/ 152139 w 180665"/>
                <a:gd name="connsiteY27" fmla="*/ 152400 h 26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0665" h="264794">
                  <a:moveTo>
                    <a:pt x="93185" y="0"/>
                  </a:moveTo>
                  <a:lnTo>
                    <a:pt x="82726" y="0"/>
                  </a:lnTo>
                  <a:cubicBezTo>
                    <a:pt x="56101" y="0"/>
                    <a:pt x="35182" y="13335"/>
                    <a:pt x="19968" y="37148"/>
                  </a:cubicBezTo>
                  <a:cubicBezTo>
                    <a:pt x="6656" y="60007"/>
                    <a:pt x="0" y="91440"/>
                    <a:pt x="0" y="130493"/>
                  </a:cubicBezTo>
                  <a:cubicBezTo>
                    <a:pt x="0" y="169545"/>
                    <a:pt x="7607" y="201930"/>
                    <a:pt x="21870" y="225743"/>
                  </a:cubicBezTo>
                  <a:cubicBezTo>
                    <a:pt x="37084" y="251460"/>
                    <a:pt x="60856" y="264795"/>
                    <a:pt x="89382" y="264795"/>
                  </a:cubicBezTo>
                  <a:lnTo>
                    <a:pt x="96038" y="264795"/>
                  </a:lnTo>
                  <a:cubicBezTo>
                    <a:pt x="121712" y="264795"/>
                    <a:pt x="142631" y="254318"/>
                    <a:pt x="157845" y="232410"/>
                  </a:cubicBezTo>
                  <a:cubicBezTo>
                    <a:pt x="172108" y="212408"/>
                    <a:pt x="179715" y="187643"/>
                    <a:pt x="179715" y="160020"/>
                  </a:cubicBezTo>
                  <a:lnTo>
                    <a:pt x="180666" y="152400"/>
                  </a:lnTo>
                  <a:lnTo>
                    <a:pt x="180666" y="120015"/>
                  </a:lnTo>
                  <a:cubicBezTo>
                    <a:pt x="180666" y="86677"/>
                    <a:pt x="173059" y="58102"/>
                    <a:pt x="157845" y="35243"/>
                  </a:cubicBezTo>
                  <a:cubicBezTo>
                    <a:pt x="142631" y="12382"/>
                    <a:pt x="120761" y="0"/>
                    <a:pt x="93185" y="0"/>
                  </a:cubicBezTo>
                  <a:close/>
                  <a:moveTo>
                    <a:pt x="152139" y="152400"/>
                  </a:moveTo>
                  <a:lnTo>
                    <a:pt x="151189" y="159068"/>
                  </a:lnTo>
                  <a:lnTo>
                    <a:pt x="151189" y="160020"/>
                  </a:lnTo>
                  <a:cubicBezTo>
                    <a:pt x="151189" y="181927"/>
                    <a:pt x="145483" y="200977"/>
                    <a:pt x="134073" y="216218"/>
                  </a:cubicBezTo>
                  <a:cubicBezTo>
                    <a:pt x="123613" y="230505"/>
                    <a:pt x="111252" y="237173"/>
                    <a:pt x="95087" y="237173"/>
                  </a:cubicBezTo>
                  <a:lnTo>
                    <a:pt x="88431" y="237173"/>
                  </a:lnTo>
                  <a:cubicBezTo>
                    <a:pt x="69414" y="237173"/>
                    <a:pt x="55151" y="229552"/>
                    <a:pt x="45642" y="211455"/>
                  </a:cubicBezTo>
                  <a:cubicBezTo>
                    <a:pt x="34231" y="192405"/>
                    <a:pt x="28526" y="164783"/>
                    <a:pt x="28526" y="130493"/>
                  </a:cubicBezTo>
                  <a:cubicBezTo>
                    <a:pt x="28526" y="96202"/>
                    <a:pt x="34231" y="69532"/>
                    <a:pt x="44691" y="51435"/>
                  </a:cubicBezTo>
                  <a:cubicBezTo>
                    <a:pt x="54200" y="35243"/>
                    <a:pt x="66561" y="27623"/>
                    <a:pt x="82726" y="27623"/>
                  </a:cubicBezTo>
                  <a:lnTo>
                    <a:pt x="93185" y="27623"/>
                  </a:lnTo>
                  <a:cubicBezTo>
                    <a:pt x="111252" y="27623"/>
                    <a:pt x="123613" y="35243"/>
                    <a:pt x="135024" y="51435"/>
                  </a:cubicBezTo>
                  <a:cubicBezTo>
                    <a:pt x="146434" y="68580"/>
                    <a:pt x="153090" y="92393"/>
                    <a:pt x="153090" y="120015"/>
                  </a:cubicBezTo>
                  <a:lnTo>
                    <a:pt x="153090" y="140970"/>
                  </a:lnTo>
                  <a:lnTo>
                    <a:pt x="152139" y="152400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E7C03BC-C8C9-0DD5-9174-ED13887C2499}"/>
                </a:ext>
              </a:extLst>
            </p:cNvPr>
            <p:cNvSpPr/>
            <p:nvPr/>
          </p:nvSpPr>
          <p:spPr>
            <a:xfrm>
              <a:off x="21693750" y="1381341"/>
              <a:ext cx="351822" cy="382904"/>
            </a:xfrm>
            <a:custGeom>
              <a:avLst/>
              <a:gdLst>
                <a:gd name="connsiteX0" fmla="*/ 182567 w 351822"/>
                <a:gd name="connsiteY0" fmla="*/ 0 h 382904"/>
                <a:gd name="connsiteX1" fmla="*/ 182567 w 351822"/>
                <a:gd name="connsiteY1" fmla="*/ 0 h 382904"/>
                <a:gd name="connsiteX2" fmla="*/ 175911 w 351822"/>
                <a:gd name="connsiteY2" fmla="*/ 0 h 382904"/>
                <a:gd name="connsiteX3" fmla="*/ 105547 w 351822"/>
                <a:gd name="connsiteY3" fmla="*/ 12382 h 382904"/>
                <a:gd name="connsiteX4" fmla="*/ 12361 w 351822"/>
                <a:gd name="connsiteY4" fmla="*/ 107632 h 382904"/>
                <a:gd name="connsiteX5" fmla="*/ 0 w 351822"/>
                <a:gd name="connsiteY5" fmla="*/ 180023 h 382904"/>
                <a:gd name="connsiteX6" fmla="*/ 0 w 351822"/>
                <a:gd name="connsiteY6" fmla="*/ 192405 h 382904"/>
                <a:gd name="connsiteX7" fmla="*/ 43740 w 351822"/>
                <a:gd name="connsiteY7" fmla="*/ 329565 h 382904"/>
                <a:gd name="connsiteX8" fmla="*/ 174010 w 351822"/>
                <a:gd name="connsiteY8" fmla="*/ 382905 h 382904"/>
                <a:gd name="connsiteX9" fmla="*/ 179715 w 351822"/>
                <a:gd name="connsiteY9" fmla="*/ 382905 h 382904"/>
                <a:gd name="connsiteX10" fmla="*/ 249128 w 351822"/>
                <a:gd name="connsiteY10" fmla="*/ 367665 h 382904"/>
                <a:gd name="connsiteX11" fmla="*/ 340412 w 351822"/>
                <a:gd name="connsiteY11" fmla="*/ 261938 h 382904"/>
                <a:gd name="connsiteX12" fmla="*/ 351823 w 351822"/>
                <a:gd name="connsiteY12" fmla="*/ 186690 h 382904"/>
                <a:gd name="connsiteX13" fmla="*/ 351823 w 351822"/>
                <a:gd name="connsiteY13" fmla="*/ 180975 h 382904"/>
                <a:gd name="connsiteX14" fmla="*/ 309033 w 351822"/>
                <a:gd name="connsiteY14" fmla="*/ 55245 h 382904"/>
                <a:gd name="connsiteX15" fmla="*/ 182567 w 351822"/>
                <a:gd name="connsiteY15" fmla="*/ 0 h 382904"/>
                <a:gd name="connsiteX16" fmla="*/ 322346 w 351822"/>
                <a:gd name="connsiteY16" fmla="*/ 185738 h 382904"/>
                <a:gd name="connsiteX17" fmla="*/ 311886 w 351822"/>
                <a:gd name="connsiteY17" fmla="*/ 252413 h 382904"/>
                <a:gd name="connsiteX18" fmla="*/ 235816 w 351822"/>
                <a:gd name="connsiteY18" fmla="*/ 340995 h 382904"/>
                <a:gd name="connsiteX19" fmla="*/ 177813 w 351822"/>
                <a:gd name="connsiteY19" fmla="*/ 354330 h 382904"/>
                <a:gd name="connsiteX20" fmla="*/ 172108 w 351822"/>
                <a:gd name="connsiteY20" fmla="*/ 354330 h 382904"/>
                <a:gd name="connsiteX21" fmla="*/ 61807 w 351822"/>
                <a:gd name="connsiteY21" fmla="*/ 310515 h 382904"/>
                <a:gd name="connsiteX22" fmla="*/ 25674 w 351822"/>
                <a:gd name="connsiteY22" fmla="*/ 193358 h 382904"/>
                <a:gd name="connsiteX23" fmla="*/ 25674 w 351822"/>
                <a:gd name="connsiteY23" fmla="*/ 188595 h 382904"/>
                <a:gd name="connsiteX24" fmla="*/ 25674 w 351822"/>
                <a:gd name="connsiteY24" fmla="*/ 181927 h 382904"/>
                <a:gd name="connsiteX25" fmla="*/ 36133 w 351822"/>
                <a:gd name="connsiteY25" fmla="*/ 118110 h 382904"/>
                <a:gd name="connsiteX26" fmla="*/ 112203 w 351822"/>
                <a:gd name="connsiteY26" fmla="*/ 40005 h 382904"/>
                <a:gd name="connsiteX27" fmla="*/ 172108 w 351822"/>
                <a:gd name="connsiteY27" fmla="*/ 29528 h 382904"/>
                <a:gd name="connsiteX28" fmla="*/ 178764 w 351822"/>
                <a:gd name="connsiteY28" fmla="*/ 29528 h 382904"/>
                <a:gd name="connsiteX29" fmla="*/ 285262 w 351822"/>
                <a:gd name="connsiteY29" fmla="*/ 74295 h 382904"/>
                <a:gd name="connsiteX30" fmla="*/ 320444 w 351822"/>
                <a:gd name="connsiteY30" fmla="*/ 180975 h 382904"/>
                <a:gd name="connsiteX31" fmla="*/ 320444 w 351822"/>
                <a:gd name="connsiteY31" fmla="*/ 185738 h 38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51822" h="382904">
                  <a:moveTo>
                    <a:pt x="182567" y="0"/>
                  </a:moveTo>
                  <a:cubicBezTo>
                    <a:pt x="182567" y="0"/>
                    <a:pt x="182567" y="0"/>
                    <a:pt x="182567" y="0"/>
                  </a:cubicBezTo>
                  <a:lnTo>
                    <a:pt x="175911" y="0"/>
                  </a:lnTo>
                  <a:cubicBezTo>
                    <a:pt x="151189" y="0"/>
                    <a:pt x="127417" y="3810"/>
                    <a:pt x="105547" y="12382"/>
                  </a:cubicBezTo>
                  <a:cubicBezTo>
                    <a:pt x="59905" y="28575"/>
                    <a:pt x="29477" y="60960"/>
                    <a:pt x="12361" y="107632"/>
                  </a:cubicBezTo>
                  <a:cubicBezTo>
                    <a:pt x="4754" y="130493"/>
                    <a:pt x="0" y="155258"/>
                    <a:pt x="0" y="180023"/>
                  </a:cubicBezTo>
                  <a:lnTo>
                    <a:pt x="0" y="192405"/>
                  </a:lnTo>
                  <a:cubicBezTo>
                    <a:pt x="0" y="252413"/>
                    <a:pt x="14263" y="299085"/>
                    <a:pt x="43740" y="329565"/>
                  </a:cubicBezTo>
                  <a:cubicBezTo>
                    <a:pt x="77021" y="364808"/>
                    <a:pt x="121712" y="382905"/>
                    <a:pt x="174010" y="382905"/>
                  </a:cubicBezTo>
                  <a:lnTo>
                    <a:pt x="179715" y="382905"/>
                  </a:lnTo>
                  <a:cubicBezTo>
                    <a:pt x="202536" y="382905"/>
                    <a:pt x="226308" y="377190"/>
                    <a:pt x="249128" y="367665"/>
                  </a:cubicBezTo>
                  <a:cubicBezTo>
                    <a:pt x="294770" y="346710"/>
                    <a:pt x="326149" y="311468"/>
                    <a:pt x="340412" y="261938"/>
                  </a:cubicBezTo>
                  <a:cubicBezTo>
                    <a:pt x="348019" y="237173"/>
                    <a:pt x="351823" y="211455"/>
                    <a:pt x="351823" y="186690"/>
                  </a:cubicBezTo>
                  <a:lnTo>
                    <a:pt x="351823" y="180975"/>
                  </a:lnTo>
                  <a:cubicBezTo>
                    <a:pt x="351823" y="128588"/>
                    <a:pt x="337560" y="86677"/>
                    <a:pt x="309033" y="55245"/>
                  </a:cubicBezTo>
                  <a:cubicBezTo>
                    <a:pt x="275753" y="18097"/>
                    <a:pt x="232964" y="0"/>
                    <a:pt x="182567" y="0"/>
                  </a:cubicBezTo>
                  <a:close/>
                  <a:moveTo>
                    <a:pt x="322346" y="185738"/>
                  </a:moveTo>
                  <a:cubicBezTo>
                    <a:pt x="322346" y="207645"/>
                    <a:pt x="318542" y="230505"/>
                    <a:pt x="311886" y="252413"/>
                  </a:cubicBezTo>
                  <a:cubicBezTo>
                    <a:pt x="299525" y="294323"/>
                    <a:pt x="274802" y="322898"/>
                    <a:pt x="235816" y="340995"/>
                  </a:cubicBezTo>
                  <a:cubicBezTo>
                    <a:pt x="216799" y="349568"/>
                    <a:pt x="196831" y="354330"/>
                    <a:pt x="177813" y="354330"/>
                  </a:cubicBezTo>
                  <a:lnTo>
                    <a:pt x="172108" y="354330"/>
                  </a:lnTo>
                  <a:cubicBezTo>
                    <a:pt x="126466" y="354330"/>
                    <a:pt x="90333" y="340043"/>
                    <a:pt x="61807" y="310515"/>
                  </a:cubicBezTo>
                  <a:cubicBezTo>
                    <a:pt x="38035" y="285750"/>
                    <a:pt x="25674" y="245745"/>
                    <a:pt x="25674" y="193358"/>
                  </a:cubicBezTo>
                  <a:lnTo>
                    <a:pt x="25674" y="188595"/>
                  </a:lnTo>
                  <a:lnTo>
                    <a:pt x="25674" y="181927"/>
                  </a:lnTo>
                  <a:cubicBezTo>
                    <a:pt x="25674" y="160020"/>
                    <a:pt x="29477" y="138113"/>
                    <a:pt x="36133" y="118110"/>
                  </a:cubicBezTo>
                  <a:cubicBezTo>
                    <a:pt x="50396" y="79057"/>
                    <a:pt x="75119" y="53340"/>
                    <a:pt x="112203" y="40005"/>
                  </a:cubicBezTo>
                  <a:cubicBezTo>
                    <a:pt x="131220" y="33338"/>
                    <a:pt x="152139" y="29528"/>
                    <a:pt x="172108" y="29528"/>
                  </a:cubicBezTo>
                  <a:lnTo>
                    <a:pt x="178764" y="29528"/>
                  </a:lnTo>
                  <a:cubicBezTo>
                    <a:pt x="222504" y="29528"/>
                    <a:pt x="257686" y="43815"/>
                    <a:pt x="285262" y="74295"/>
                  </a:cubicBezTo>
                  <a:cubicBezTo>
                    <a:pt x="308082" y="100013"/>
                    <a:pt x="320444" y="135255"/>
                    <a:pt x="320444" y="180975"/>
                  </a:cubicBezTo>
                  <a:lnTo>
                    <a:pt x="320444" y="185738"/>
                  </a:ln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D87F568-28F6-F9F1-68E5-BA7EBAD5B287}"/>
                </a:ext>
              </a:extLst>
            </p:cNvPr>
            <p:cNvSpPr/>
            <p:nvPr/>
          </p:nvSpPr>
          <p:spPr>
            <a:xfrm>
              <a:off x="22085509" y="1386697"/>
              <a:ext cx="533439" cy="363261"/>
            </a:xfrm>
            <a:custGeom>
              <a:avLst/>
              <a:gdLst>
                <a:gd name="connsiteX0" fmla="*/ 523930 w 533439"/>
                <a:gd name="connsiteY0" fmla="*/ 271822 h 363261"/>
                <a:gd name="connsiteX1" fmla="*/ 520127 w 533439"/>
                <a:gd name="connsiteY1" fmla="*/ 261344 h 363261"/>
                <a:gd name="connsiteX2" fmla="*/ 517274 w 533439"/>
                <a:gd name="connsiteY2" fmla="*/ 209909 h 363261"/>
                <a:gd name="connsiteX3" fmla="*/ 503011 w 533439"/>
                <a:gd name="connsiteY3" fmla="*/ 65129 h 363261"/>
                <a:gd name="connsiteX4" fmla="*/ 461173 w 533439"/>
                <a:gd name="connsiteY4" fmla="*/ 16552 h 363261"/>
                <a:gd name="connsiteX5" fmla="*/ 329953 w 533439"/>
                <a:gd name="connsiteY5" fmla="*/ 18457 h 363261"/>
                <a:gd name="connsiteX6" fmla="*/ 296672 w 533439"/>
                <a:gd name="connsiteY6" fmla="*/ 33697 h 363261"/>
                <a:gd name="connsiteX7" fmla="*/ 281458 w 533439"/>
                <a:gd name="connsiteY7" fmla="*/ 27029 h 363261"/>
                <a:gd name="connsiteX8" fmla="*/ 247227 w 533439"/>
                <a:gd name="connsiteY8" fmla="*/ 12742 h 363261"/>
                <a:gd name="connsiteX9" fmla="*/ 156894 w 533439"/>
                <a:gd name="connsiteY9" fmla="*/ 13694 h 363261"/>
                <a:gd name="connsiteX10" fmla="*/ 122662 w 533439"/>
                <a:gd name="connsiteY10" fmla="*/ 19409 h 363261"/>
                <a:gd name="connsiteX11" fmla="*/ 88431 w 533439"/>
                <a:gd name="connsiteY11" fmla="*/ 14647 h 363261"/>
                <a:gd name="connsiteX12" fmla="*/ 48494 w 533439"/>
                <a:gd name="connsiteY12" fmla="*/ 9884 h 363261"/>
                <a:gd name="connsiteX13" fmla="*/ 16165 w 533439"/>
                <a:gd name="connsiteY13" fmla="*/ 22267 h 363261"/>
                <a:gd name="connsiteX14" fmla="*/ 6656 w 533439"/>
                <a:gd name="connsiteY14" fmla="*/ 47032 h 363261"/>
                <a:gd name="connsiteX15" fmla="*/ 9509 w 533439"/>
                <a:gd name="connsiteY15" fmla="*/ 75607 h 363261"/>
                <a:gd name="connsiteX16" fmla="*/ 10460 w 533439"/>
                <a:gd name="connsiteY16" fmla="*/ 85132 h 363261"/>
                <a:gd name="connsiteX17" fmla="*/ 12361 w 533439"/>
                <a:gd name="connsiteY17" fmla="*/ 169904 h 363261"/>
                <a:gd name="connsiteX18" fmla="*/ 11410 w 533439"/>
                <a:gd name="connsiteY18" fmla="*/ 243247 h 363261"/>
                <a:gd name="connsiteX19" fmla="*/ 5705 w 533439"/>
                <a:gd name="connsiteY19" fmla="*/ 269917 h 363261"/>
                <a:gd name="connsiteX20" fmla="*/ 0 w 533439"/>
                <a:gd name="connsiteY20" fmla="*/ 300397 h 363261"/>
                <a:gd name="connsiteX21" fmla="*/ 0 w 533439"/>
                <a:gd name="connsiteY21" fmla="*/ 312779 h 363261"/>
                <a:gd name="connsiteX22" fmla="*/ 18067 w 533439"/>
                <a:gd name="connsiteY22" fmla="*/ 349927 h 363261"/>
                <a:gd name="connsiteX23" fmla="*/ 64659 w 533439"/>
                <a:gd name="connsiteY23" fmla="*/ 362309 h 363261"/>
                <a:gd name="connsiteX24" fmla="*/ 111252 w 533439"/>
                <a:gd name="connsiteY24" fmla="*/ 348974 h 363261"/>
                <a:gd name="connsiteX25" fmla="*/ 128368 w 533439"/>
                <a:gd name="connsiteY25" fmla="*/ 299444 h 363261"/>
                <a:gd name="connsiteX26" fmla="*/ 124564 w 533439"/>
                <a:gd name="connsiteY26" fmla="*/ 208004 h 363261"/>
                <a:gd name="connsiteX27" fmla="*/ 132171 w 533439"/>
                <a:gd name="connsiteY27" fmla="*/ 120374 h 363261"/>
                <a:gd name="connsiteX28" fmla="*/ 151189 w 533439"/>
                <a:gd name="connsiteY28" fmla="*/ 100372 h 363261"/>
                <a:gd name="connsiteX29" fmla="*/ 170206 w 533439"/>
                <a:gd name="connsiteY29" fmla="*/ 93704 h 363261"/>
                <a:gd name="connsiteX30" fmla="*/ 197781 w 533439"/>
                <a:gd name="connsiteY30" fmla="*/ 108944 h 363261"/>
                <a:gd name="connsiteX31" fmla="*/ 208241 w 533439"/>
                <a:gd name="connsiteY31" fmla="*/ 192764 h 363261"/>
                <a:gd name="connsiteX32" fmla="*/ 207290 w 533439"/>
                <a:gd name="connsiteY32" fmla="*/ 267059 h 363261"/>
                <a:gd name="connsiteX33" fmla="*/ 202536 w 533439"/>
                <a:gd name="connsiteY33" fmla="*/ 290872 h 363261"/>
                <a:gd name="connsiteX34" fmla="*/ 200634 w 533439"/>
                <a:gd name="connsiteY34" fmla="*/ 303254 h 363261"/>
                <a:gd name="connsiteX35" fmla="*/ 200634 w 533439"/>
                <a:gd name="connsiteY35" fmla="*/ 317542 h 363261"/>
                <a:gd name="connsiteX36" fmla="*/ 253883 w 533439"/>
                <a:gd name="connsiteY36" fmla="*/ 362309 h 363261"/>
                <a:gd name="connsiteX37" fmla="*/ 313788 w 533439"/>
                <a:gd name="connsiteY37" fmla="*/ 351832 h 363261"/>
                <a:gd name="connsiteX38" fmla="*/ 334707 w 533439"/>
                <a:gd name="connsiteY38" fmla="*/ 302302 h 363261"/>
                <a:gd name="connsiteX39" fmla="*/ 329002 w 533439"/>
                <a:gd name="connsiteY39" fmla="*/ 268964 h 363261"/>
                <a:gd name="connsiteX40" fmla="*/ 324247 w 533439"/>
                <a:gd name="connsiteY40" fmla="*/ 228007 h 363261"/>
                <a:gd name="connsiteX41" fmla="*/ 329953 w 533439"/>
                <a:gd name="connsiteY41" fmla="*/ 126089 h 363261"/>
                <a:gd name="connsiteX42" fmla="*/ 344216 w 533439"/>
                <a:gd name="connsiteY42" fmla="*/ 105134 h 363261"/>
                <a:gd name="connsiteX43" fmla="*/ 364184 w 533439"/>
                <a:gd name="connsiteY43" fmla="*/ 99419 h 363261"/>
                <a:gd name="connsiteX44" fmla="*/ 380349 w 533439"/>
                <a:gd name="connsiteY44" fmla="*/ 102277 h 363261"/>
                <a:gd name="connsiteX45" fmla="*/ 396514 w 533439"/>
                <a:gd name="connsiteY45" fmla="*/ 122279 h 363261"/>
                <a:gd name="connsiteX46" fmla="*/ 404120 w 533439"/>
                <a:gd name="connsiteY46" fmla="*/ 227054 h 363261"/>
                <a:gd name="connsiteX47" fmla="*/ 407924 w 533439"/>
                <a:gd name="connsiteY47" fmla="*/ 329924 h 363261"/>
                <a:gd name="connsiteX48" fmla="*/ 463075 w 533439"/>
                <a:gd name="connsiteY48" fmla="*/ 363261 h 363261"/>
                <a:gd name="connsiteX49" fmla="*/ 475436 w 533439"/>
                <a:gd name="connsiteY49" fmla="*/ 363261 h 363261"/>
                <a:gd name="connsiteX50" fmla="*/ 518225 w 533439"/>
                <a:gd name="connsiteY50" fmla="*/ 348974 h 363261"/>
                <a:gd name="connsiteX51" fmla="*/ 533439 w 533439"/>
                <a:gd name="connsiteY51" fmla="*/ 313732 h 363261"/>
                <a:gd name="connsiteX52" fmla="*/ 528685 w 533439"/>
                <a:gd name="connsiteY52" fmla="*/ 283252 h 363261"/>
                <a:gd name="connsiteX53" fmla="*/ 523930 w 533439"/>
                <a:gd name="connsiteY53" fmla="*/ 271822 h 363261"/>
                <a:gd name="connsiteX54" fmla="*/ 497306 w 533439"/>
                <a:gd name="connsiteY54" fmla="*/ 327067 h 363261"/>
                <a:gd name="connsiteX55" fmla="*/ 474485 w 533439"/>
                <a:gd name="connsiteY55" fmla="*/ 333734 h 363261"/>
                <a:gd name="connsiteX56" fmla="*/ 462124 w 533439"/>
                <a:gd name="connsiteY56" fmla="*/ 333734 h 363261"/>
                <a:gd name="connsiteX57" fmla="*/ 433598 w 533439"/>
                <a:gd name="connsiteY57" fmla="*/ 319447 h 363261"/>
                <a:gd name="connsiteX58" fmla="*/ 430745 w 533439"/>
                <a:gd name="connsiteY58" fmla="*/ 225149 h 363261"/>
                <a:gd name="connsiteX59" fmla="*/ 421236 w 533439"/>
                <a:gd name="connsiteY59" fmla="*/ 109897 h 363261"/>
                <a:gd name="connsiteX60" fmla="*/ 390808 w 533439"/>
                <a:gd name="connsiteY60" fmla="*/ 74654 h 363261"/>
                <a:gd name="connsiteX61" fmla="*/ 363233 w 533439"/>
                <a:gd name="connsiteY61" fmla="*/ 69892 h 363261"/>
                <a:gd name="connsiteX62" fmla="*/ 329002 w 533439"/>
                <a:gd name="connsiteY62" fmla="*/ 80369 h 363261"/>
                <a:gd name="connsiteX63" fmla="*/ 302377 w 533439"/>
                <a:gd name="connsiteY63" fmla="*/ 116564 h 363261"/>
                <a:gd name="connsiteX64" fmla="*/ 294770 w 533439"/>
                <a:gd name="connsiteY64" fmla="*/ 227054 h 363261"/>
                <a:gd name="connsiteX65" fmla="*/ 300475 w 533439"/>
                <a:gd name="connsiteY65" fmla="*/ 273727 h 363261"/>
                <a:gd name="connsiteX66" fmla="*/ 305230 w 533439"/>
                <a:gd name="connsiteY66" fmla="*/ 301349 h 363261"/>
                <a:gd name="connsiteX67" fmla="*/ 298574 w 533439"/>
                <a:gd name="connsiteY67" fmla="*/ 326114 h 363261"/>
                <a:gd name="connsiteX68" fmla="*/ 252932 w 533439"/>
                <a:gd name="connsiteY68" fmla="*/ 331829 h 363261"/>
                <a:gd name="connsiteX69" fmla="*/ 228209 w 533439"/>
                <a:gd name="connsiteY69" fmla="*/ 315637 h 363261"/>
                <a:gd name="connsiteX70" fmla="*/ 228209 w 533439"/>
                <a:gd name="connsiteY70" fmla="*/ 303254 h 363261"/>
                <a:gd name="connsiteX71" fmla="*/ 230111 w 533439"/>
                <a:gd name="connsiteY71" fmla="*/ 292777 h 363261"/>
                <a:gd name="connsiteX72" fmla="*/ 234865 w 533439"/>
                <a:gd name="connsiteY72" fmla="*/ 268964 h 363261"/>
                <a:gd name="connsiteX73" fmla="*/ 236767 w 533439"/>
                <a:gd name="connsiteY73" fmla="*/ 190859 h 363261"/>
                <a:gd name="connsiteX74" fmla="*/ 223455 w 533439"/>
                <a:gd name="connsiteY74" fmla="*/ 94657 h 363261"/>
                <a:gd name="connsiteX75" fmla="*/ 170206 w 533439"/>
                <a:gd name="connsiteY75" fmla="*/ 63224 h 363261"/>
                <a:gd name="connsiteX76" fmla="*/ 137876 w 533439"/>
                <a:gd name="connsiteY76" fmla="*/ 73702 h 363261"/>
                <a:gd name="connsiteX77" fmla="*/ 107448 w 533439"/>
                <a:gd name="connsiteY77" fmla="*/ 105134 h 363261"/>
                <a:gd name="connsiteX78" fmla="*/ 96989 w 533439"/>
                <a:gd name="connsiteY78" fmla="*/ 206099 h 363261"/>
                <a:gd name="connsiteX79" fmla="*/ 100792 w 533439"/>
                <a:gd name="connsiteY79" fmla="*/ 297539 h 363261"/>
                <a:gd name="connsiteX80" fmla="*/ 93185 w 533439"/>
                <a:gd name="connsiteY80" fmla="*/ 325162 h 363261"/>
                <a:gd name="connsiteX81" fmla="*/ 93185 w 533439"/>
                <a:gd name="connsiteY81" fmla="*/ 325162 h 363261"/>
                <a:gd name="connsiteX82" fmla="*/ 64659 w 533439"/>
                <a:gd name="connsiteY82" fmla="*/ 331829 h 363261"/>
                <a:gd name="connsiteX83" fmla="*/ 35182 w 533439"/>
                <a:gd name="connsiteY83" fmla="*/ 325162 h 363261"/>
                <a:gd name="connsiteX84" fmla="*/ 28526 w 533439"/>
                <a:gd name="connsiteY84" fmla="*/ 310874 h 363261"/>
                <a:gd name="connsiteX85" fmla="*/ 28526 w 533439"/>
                <a:gd name="connsiteY85" fmla="*/ 298492 h 363261"/>
                <a:gd name="connsiteX86" fmla="*/ 33281 w 533439"/>
                <a:gd name="connsiteY86" fmla="*/ 275632 h 363261"/>
                <a:gd name="connsiteX87" fmla="*/ 39937 w 533439"/>
                <a:gd name="connsiteY87" fmla="*/ 242294 h 363261"/>
                <a:gd name="connsiteX88" fmla="*/ 40887 w 533439"/>
                <a:gd name="connsiteY88" fmla="*/ 167047 h 363261"/>
                <a:gd name="connsiteX89" fmla="*/ 38035 w 533439"/>
                <a:gd name="connsiteY89" fmla="*/ 78464 h 363261"/>
                <a:gd name="connsiteX90" fmla="*/ 36133 w 533439"/>
                <a:gd name="connsiteY90" fmla="*/ 67034 h 363261"/>
                <a:gd name="connsiteX91" fmla="*/ 33281 w 533439"/>
                <a:gd name="connsiteY91" fmla="*/ 43222 h 363261"/>
                <a:gd name="connsiteX92" fmla="*/ 36133 w 533439"/>
                <a:gd name="connsiteY92" fmla="*/ 37507 h 363261"/>
                <a:gd name="connsiteX93" fmla="*/ 46593 w 533439"/>
                <a:gd name="connsiteY93" fmla="*/ 34649 h 363261"/>
                <a:gd name="connsiteX94" fmla="*/ 80824 w 533439"/>
                <a:gd name="connsiteY94" fmla="*/ 39412 h 363261"/>
                <a:gd name="connsiteX95" fmla="*/ 120761 w 533439"/>
                <a:gd name="connsiteY95" fmla="*/ 44174 h 363261"/>
                <a:gd name="connsiteX96" fmla="*/ 163550 w 533439"/>
                <a:gd name="connsiteY96" fmla="*/ 36554 h 363261"/>
                <a:gd name="connsiteX97" fmla="*/ 236767 w 533439"/>
                <a:gd name="connsiteY97" fmla="*/ 35602 h 363261"/>
                <a:gd name="connsiteX98" fmla="*/ 268146 w 533439"/>
                <a:gd name="connsiteY98" fmla="*/ 48937 h 363261"/>
                <a:gd name="connsiteX99" fmla="*/ 296672 w 533439"/>
                <a:gd name="connsiteY99" fmla="*/ 58462 h 363261"/>
                <a:gd name="connsiteX100" fmla="*/ 342314 w 533439"/>
                <a:gd name="connsiteY100" fmla="*/ 40364 h 363261"/>
                <a:gd name="connsiteX101" fmla="*/ 400317 w 533439"/>
                <a:gd name="connsiteY101" fmla="*/ 25124 h 363261"/>
                <a:gd name="connsiteX102" fmla="*/ 445959 w 533439"/>
                <a:gd name="connsiteY102" fmla="*/ 37507 h 363261"/>
                <a:gd name="connsiteX103" fmla="*/ 476387 w 533439"/>
                <a:gd name="connsiteY103" fmla="*/ 73702 h 363261"/>
                <a:gd name="connsiteX104" fmla="*/ 487797 w 533439"/>
                <a:gd name="connsiteY104" fmla="*/ 206099 h 363261"/>
                <a:gd name="connsiteX105" fmla="*/ 491601 w 533439"/>
                <a:gd name="connsiteY105" fmla="*/ 264202 h 363261"/>
                <a:gd name="connsiteX106" fmla="*/ 495404 w 533439"/>
                <a:gd name="connsiteY106" fmla="*/ 277537 h 363261"/>
                <a:gd name="connsiteX107" fmla="*/ 499208 w 533439"/>
                <a:gd name="connsiteY107" fmla="*/ 287062 h 363261"/>
                <a:gd name="connsiteX108" fmla="*/ 502060 w 533439"/>
                <a:gd name="connsiteY108" fmla="*/ 308969 h 363261"/>
                <a:gd name="connsiteX109" fmla="*/ 497306 w 533439"/>
                <a:gd name="connsiteY109" fmla="*/ 327067 h 36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533439" h="363261">
                  <a:moveTo>
                    <a:pt x="523930" y="271822"/>
                  </a:moveTo>
                  <a:lnTo>
                    <a:pt x="520127" y="261344"/>
                  </a:lnTo>
                  <a:cubicBezTo>
                    <a:pt x="518225" y="254677"/>
                    <a:pt x="517274" y="241342"/>
                    <a:pt x="517274" y="209909"/>
                  </a:cubicBezTo>
                  <a:cubicBezTo>
                    <a:pt x="517274" y="108944"/>
                    <a:pt x="508716" y="79417"/>
                    <a:pt x="503011" y="65129"/>
                  </a:cubicBezTo>
                  <a:cubicBezTo>
                    <a:pt x="493502" y="43222"/>
                    <a:pt x="479239" y="27029"/>
                    <a:pt x="461173" y="16552"/>
                  </a:cubicBezTo>
                  <a:cubicBezTo>
                    <a:pt x="426941" y="-5356"/>
                    <a:pt x="379398" y="-6308"/>
                    <a:pt x="329953" y="18457"/>
                  </a:cubicBezTo>
                  <a:cubicBezTo>
                    <a:pt x="307132" y="29887"/>
                    <a:pt x="298574" y="32744"/>
                    <a:pt x="296672" y="33697"/>
                  </a:cubicBezTo>
                  <a:cubicBezTo>
                    <a:pt x="294770" y="33697"/>
                    <a:pt x="290967" y="31792"/>
                    <a:pt x="281458" y="27029"/>
                  </a:cubicBezTo>
                  <a:cubicBezTo>
                    <a:pt x="270048" y="21314"/>
                    <a:pt x="258637" y="16552"/>
                    <a:pt x="247227" y="12742"/>
                  </a:cubicBezTo>
                  <a:cubicBezTo>
                    <a:pt x="222504" y="4169"/>
                    <a:pt x="191125" y="3217"/>
                    <a:pt x="156894" y="13694"/>
                  </a:cubicBezTo>
                  <a:cubicBezTo>
                    <a:pt x="142631" y="17504"/>
                    <a:pt x="131220" y="19409"/>
                    <a:pt x="122662" y="19409"/>
                  </a:cubicBezTo>
                  <a:cubicBezTo>
                    <a:pt x="114105" y="19409"/>
                    <a:pt x="102694" y="17504"/>
                    <a:pt x="88431" y="14647"/>
                  </a:cubicBezTo>
                  <a:cubicBezTo>
                    <a:pt x="72266" y="10837"/>
                    <a:pt x="58954" y="9884"/>
                    <a:pt x="48494" y="9884"/>
                  </a:cubicBezTo>
                  <a:cubicBezTo>
                    <a:pt x="34231" y="9884"/>
                    <a:pt x="23772" y="13694"/>
                    <a:pt x="16165" y="22267"/>
                  </a:cubicBezTo>
                  <a:cubicBezTo>
                    <a:pt x="9509" y="29887"/>
                    <a:pt x="6656" y="38459"/>
                    <a:pt x="6656" y="47032"/>
                  </a:cubicBezTo>
                  <a:cubicBezTo>
                    <a:pt x="6656" y="52747"/>
                    <a:pt x="7607" y="62272"/>
                    <a:pt x="9509" y="75607"/>
                  </a:cubicBezTo>
                  <a:lnTo>
                    <a:pt x="10460" y="85132"/>
                  </a:lnTo>
                  <a:cubicBezTo>
                    <a:pt x="12361" y="99419"/>
                    <a:pt x="12361" y="127994"/>
                    <a:pt x="12361" y="169904"/>
                  </a:cubicBezTo>
                  <a:cubicBezTo>
                    <a:pt x="12361" y="222292"/>
                    <a:pt x="12361" y="238484"/>
                    <a:pt x="11410" y="243247"/>
                  </a:cubicBezTo>
                  <a:cubicBezTo>
                    <a:pt x="11410" y="249914"/>
                    <a:pt x="9509" y="258487"/>
                    <a:pt x="5705" y="269917"/>
                  </a:cubicBezTo>
                  <a:cubicBezTo>
                    <a:pt x="1902" y="284204"/>
                    <a:pt x="0" y="293729"/>
                    <a:pt x="0" y="300397"/>
                  </a:cubicBezTo>
                  <a:lnTo>
                    <a:pt x="0" y="312779"/>
                  </a:lnTo>
                  <a:cubicBezTo>
                    <a:pt x="0" y="328019"/>
                    <a:pt x="6656" y="340402"/>
                    <a:pt x="18067" y="349927"/>
                  </a:cubicBezTo>
                  <a:cubicBezTo>
                    <a:pt x="28526" y="358499"/>
                    <a:pt x="43740" y="362309"/>
                    <a:pt x="64659" y="362309"/>
                  </a:cubicBezTo>
                  <a:cubicBezTo>
                    <a:pt x="84628" y="362309"/>
                    <a:pt x="100792" y="357547"/>
                    <a:pt x="111252" y="348974"/>
                  </a:cubicBezTo>
                  <a:cubicBezTo>
                    <a:pt x="122662" y="339449"/>
                    <a:pt x="128368" y="323257"/>
                    <a:pt x="128368" y="299444"/>
                  </a:cubicBezTo>
                  <a:lnTo>
                    <a:pt x="124564" y="208004"/>
                  </a:lnTo>
                  <a:cubicBezTo>
                    <a:pt x="124564" y="142282"/>
                    <a:pt x="129319" y="125137"/>
                    <a:pt x="132171" y="120374"/>
                  </a:cubicBezTo>
                  <a:cubicBezTo>
                    <a:pt x="136926" y="110849"/>
                    <a:pt x="142631" y="105134"/>
                    <a:pt x="151189" y="100372"/>
                  </a:cubicBezTo>
                  <a:cubicBezTo>
                    <a:pt x="161648" y="94657"/>
                    <a:pt x="167353" y="93704"/>
                    <a:pt x="170206" y="93704"/>
                  </a:cubicBezTo>
                  <a:cubicBezTo>
                    <a:pt x="183518" y="93704"/>
                    <a:pt x="192076" y="98467"/>
                    <a:pt x="197781" y="108944"/>
                  </a:cubicBezTo>
                  <a:cubicBezTo>
                    <a:pt x="202536" y="118469"/>
                    <a:pt x="208241" y="140377"/>
                    <a:pt x="208241" y="192764"/>
                  </a:cubicBezTo>
                  <a:cubicBezTo>
                    <a:pt x="208241" y="249914"/>
                    <a:pt x="207290" y="264202"/>
                    <a:pt x="207290" y="267059"/>
                  </a:cubicBezTo>
                  <a:lnTo>
                    <a:pt x="202536" y="290872"/>
                  </a:lnTo>
                  <a:lnTo>
                    <a:pt x="200634" y="303254"/>
                  </a:lnTo>
                  <a:lnTo>
                    <a:pt x="200634" y="317542"/>
                  </a:lnTo>
                  <a:cubicBezTo>
                    <a:pt x="200634" y="330877"/>
                    <a:pt x="205388" y="362309"/>
                    <a:pt x="253883" y="362309"/>
                  </a:cubicBezTo>
                  <a:cubicBezTo>
                    <a:pt x="283360" y="362309"/>
                    <a:pt x="302377" y="359452"/>
                    <a:pt x="313788" y="351832"/>
                  </a:cubicBezTo>
                  <a:cubicBezTo>
                    <a:pt x="327100" y="343259"/>
                    <a:pt x="334707" y="327067"/>
                    <a:pt x="334707" y="302302"/>
                  </a:cubicBezTo>
                  <a:cubicBezTo>
                    <a:pt x="334707" y="299444"/>
                    <a:pt x="334707" y="294682"/>
                    <a:pt x="329002" y="268964"/>
                  </a:cubicBezTo>
                  <a:cubicBezTo>
                    <a:pt x="325198" y="252772"/>
                    <a:pt x="324247" y="238484"/>
                    <a:pt x="324247" y="228007"/>
                  </a:cubicBezTo>
                  <a:cubicBezTo>
                    <a:pt x="324247" y="154664"/>
                    <a:pt x="328051" y="132757"/>
                    <a:pt x="329953" y="126089"/>
                  </a:cubicBezTo>
                  <a:cubicBezTo>
                    <a:pt x="332805" y="115612"/>
                    <a:pt x="337559" y="108944"/>
                    <a:pt x="344216" y="105134"/>
                  </a:cubicBezTo>
                  <a:cubicBezTo>
                    <a:pt x="350872" y="101324"/>
                    <a:pt x="357528" y="99419"/>
                    <a:pt x="364184" y="99419"/>
                  </a:cubicBezTo>
                  <a:cubicBezTo>
                    <a:pt x="372742" y="99419"/>
                    <a:pt x="377496" y="100372"/>
                    <a:pt x="380349" y="102277"/>
                  </a:cubicBezTo>
                  <a:cubicBezTo>
                    <a:pt x="387005" y="105134"/>
                    <a:pt x="391759" y="111802"/>
                    <a:pt x="396514" y="122279"/>
                  </a:cubicBezTo>
                  <a:cubicBezTo>
                    <a:pt x="399366" y="128947"/>
                    <a:pt x="404120" y="151807"/>
                    <a:pt x="404120" y="227054"/>
                  </a:cubicBezTo>
                  <a:cubicBezTo>
                    <a:pt x="404120" y="318494"/>
                    <a:pt x="406973" y="326114"/>
                    <a:pt x="407924" y="329924"/>
                  </a:cubicBezTo>
                  <a:cubicBezTo>
                    <a:pt x="413629" y="345164"/>
                    <a:pt x="426941" y="363261"/>
                    <a:pt x="463075" y="363261"/>
                  </a:cubicBezTo>
                  <a:lnTo>
                    <a:pt x="475436" y="363261"/>
                  </a:lnTo>
                  <a:cubicBezTo>
                    <a:pt x="493502" y="363261"/>
                    <a:pt x="507766" y="358499"/>
                    <a:pt x="518225" y="348974"/>
                  </a:cubicBezTo>
                  <a:cubicBezTo>
                    <a:pt x="528685" y="339449"/>
                    <a:pt x="533439" y="327067"/>
                    <a:pt x="533439" y="313732"/>
                  </a:cubicBezTo>
                  <a:cubicBezTo>
                    <a:pt x="533439" y="302302"/>
                    <a:pt x="531537" y="292777"/>
                    <a:pt x="528685" y="283252"/>
                  </a:cubicBezTo>
                  <a:lnTo>
                    <a:pt x="523930" y="271822"/>
                  </a:lnTo>
                  <a:close/>
                  <a:moveTo>
                    <a:pt x="497306" y="327067"/>
                  </a:moveTo>
                  <a:cubicBezTo>
                    <a:pt x="492552" y="331829"/>
                    <a:pt x="484945" y="333734"/>
                    <a:pt x="474485" y="333734"/>
                  </a:cubicBezTo>
                  <a:lnTo>
                    <a:pt x="462124" y="333734"/>
                  </a:lnTo>
                  <a:cubicBezTo>
                    <a:pt x="439303" y="333734"/>
                    <a:pt x="435499" y="323257"/>
                    <a:pt x="433598" y="319447"/>
                  </a:cubicBezTo>
                  <a:cubicBezTo>
                    <a:pt x="432647" y="316589"/>
                    <a:pt x="430745" y="301349"/>
                    <a:pt x="430745" y="225149"/>
                  </a:cubicBezTo>
                  <a:cubicBezTo>
                    <a:pt x="430745" y="143234"/>
                    <a:pt x="425040" y="120374"/>
                    <a:pt x="421236" y="109897"/>
                  </a:cubicBezTo>
                  <a:cubicBezTo>
                    <a:pt x="414580" y="92752"/>
                    <a:pt x="404120" y="80369"/>
                    <a:pt x="390808" y="74654"/>
                  </a:cubicBezTo>
                  <a:cubicBezTo>
                    <a:pt x="383201" y="70844"/>
                    <a:pt x="374644" y="69892"/>
                    <a:pt x="363233" y="69892"/>
                  </a:cubicBezTo>
                  <a:cubicBezTo>
                    <a:pt x="351823" y="69892"/>
                    <a:pt x="339461" y="73702"/>
                    <a:pt x="329002" y="80369"/>
                  </a:cubicBezTo>
                  <a:cubicBezTo>
                    <a:pt x="316640" y="87989"/>
                    <a:pt x="308082" y="99419"/>
                    <a:pt x="302377" y="116564"/>
                  </a:cubicBezTo>
                  <a:cubicBezTo>
                    <a:pt x="299525" y="126089"/>
                    <a:pt x="294770" y="147997"/>
                    <a:pt x="294770" y="227054"/>
                  </a:cubicBezTo>
                  <a:cubicBezTo>
                    <a:pt x="294770" y="240389"/>
                    <a:pt x="296672" y="255629"/>
                    <a:pt x="300475" y="273727"/>
                  </a:cubicBezTo>
                  <a:cubicBezTo>
                    <a:pt x="305230" y="295634"/>
                    <a:pt x="305230" y="300397"/>
                    <a:pt x="305230" y="301349"/>
                  </a:cubicBezTo>
                  <a:cubicBezTo>
                    <a:pt x="305230" y="314684"/>
                    <a:pt x="302377" y="324209"/>
                    <a:pt x="298574" y="326114"/>
                  </a:cubicBezTo>
                  <a:cubicBezTo>
                    <a:pt x="295721" y="328019"/>
                    <a:pt x="285261" y="331829"/>
                    <a:pt x="252932" y="331829"/>
                  </a:cubicBezTo>
                  <a:cubicBezTo>
                    <a:pt x="228209" y="331829"/>
                    <a:pt x="228209" y="322304"/>
                    <a:pt x="228209" y="315637"/>
                  </a:cubicBezTo>
                  <a:lnTo>
                    <a:pt x="228209" y="303254"/>
                  </a:lnTo>
                  <a:lnTo>
                    <a:pt x="230111" y="292777"/>
                  </a:lnTo>
                  <a:lnTo>
                    <a:pt x="234865" y="268964"/>
                  </a:lnTo>
                  <a:cubicBezTo>
                    <a:pt x="235816" y="264202"/>
                    <a:pt x="236767" y="250867"/>
                    <a:pt x="236767" y="190859"/>
                  </a:cubicBezTo>
                  <a:cubicBezTo>
                    <a:pt x="236767" y="143234"/>
                    <a:pt x="232013" y="111802"/>
                    <a:pt x="223455" y="94657"/>
                  </a:cubicBezTo>
                  <a:cubicBezTo>
                    <a:pt x="212995" y="74654"/>
                    <a:pt x="194929" y="63224"/>
                    <a:pt x="170206" y="63224"/>
                  </a:cubicBezTo>
                  <a:cubicBezTo>
                    <a:pt x="160697" y="63224"/>
                    <a:pt x="150238" y="67034"/>
                    <a:pt x="137876" y="73702"/>
                  </a:cubicBezTo>
                  <a:cubicBezTo>
                    <a:pt x="125515" y="80369"/>
                    <a:pt x="115055" y="91799"/>
                    <a:pt x="107448" y="105134"/>
                  </a:cubicBezTo>
                  <a:cubicBezTo>
                    <a:pt x="102694" y="114659"/>
                    <a:pt x="96989" y="134662"/>
                    <a:pt x="96989" y="206099"/>
                  </a:cubicBezTo>
                  <a:lnTo>
                    <a:pt x="100792" y="297539"/>
                  </a:lnTo>
                  <a:cubicBezTo>
                    <a:pt x="100792" y="311827"/>
                    <a:pt x="97940" y="321352"/>
                    <a:pt x="93185" y="325162"/>
                  </a:cubicBezTo>
                  <a:lnTo>
                    <a:pt x="93185" y="325162"/>
                  </a:lnTo>
                  <a:cubicBezTo>
                    <a:pt x="87480" y="329924"/>
                    <a:pt x="77971" y="331829"/>
                    <a:pt x="64659" y="331829"/>
                  </a:cubicBezTo>
                  <a:cubicBezTo>
                    <a:pt x="51347" y="331829"/>
                    <a:pt x="40887" y="329924"/>
                    <a:pt x="35182" y="325162"/>
                  </a:cubicBezTo>
                  <a:cubicBezTo>
                    <a:pt x="30428" y="321352"/>
                    <a:pt x="28526" y="317542"/>
                    <a:pt x="28526" y="310874"/>
                  </a:cubicBezTo>
                  <a:lnTo>
                    <a:pt x="28526" y="298492"/>
                  </a:lnTo>
                  <a:cubicBezTo>
                    <a:pt x="28526" y="296587"/>
                    <a:pt x="28526" y="290872"/>
                    <a:pt x="33281" y="275632"/>
                  </a:cubicBezTo>
                  <a:cubicBezTo>
                    <a:pt x="37084" y="261344"/>
                    <a:pt x="38986" y="250867"/>
                    <a:pt x="39937" y="242294"/>
                  </a:cubicBezTo>
                  <a:cubicBezTo>
                    <a:pt x="39937" y="234674"/>
                    <a:pt x="40887" y="209909"/>
                    <a:pt x="40887" y="167047"/>
                  </a:cubicBezTo>
                  <a:cubicBezTo>
                    <a:pt x="40887" y="124184"/>
                    <a:pt x="39937" y="95609"/>
                    <a:pt x="38035" y="78464"/>
                  </a:cubicBezTo>
                  <a:lnTo>
                    <a:pt x="36133" y="67034"/>
                  </a:lnTo>
                  <a:cubicBezTo>
                    <a:pt x="34231" y="52747"/>
                    <a:pt x="33281" y="46079"/>
                    <a:pt x="33281" y="43222"/>
                  </a:cubicBezTo>
                  <a:cubicBezTo>
                    <a:pt x="33281" y="41317"/>
                    <a:pt x="34231" y="39412"/>
                    <a:pt x="36133" y="37507"/>
                  </a:cubicBezTo>
                  <a:cubicBezTo>
                    <a:pt x="37084" y="36554"/>
                    <a:pt x="40887" y="34649"/>
                    <a:pt x="46593" y="34649"/>
                  </a:cubicBezTo>
                  <a:cubicBezTo>
                    <a:pt x="55151" y="34649"/>
                    <a:pt x="66561" y="36554"/>
                    <a:pt x="80824" y="39412"/>
                  </a:cubicBezTo>
                  <a:cubicBezTo>
                    <a:pt x="96989" y="43222"/>
                    <a:pt x="110301" y="44174"/>
                    <a:pt x="120761" y="44174"/>
                  </a:cubicBezTo>
                  <a:cubicBezTo>
                    <a:pt x="132171" y="44174"/>
                    <a:pt x="146434" y="42269"/>
                    <a:pt x="163550" y="36554"/>
                  </a:cubicBezTo>
                  <a:cubicBezTo>
                    <a:pt x="192076" y="28934"/>
                    <a:pt x="217750" y="28934"/>
                    <a:pt x="236767" y="35602"/>
                  </a:cubicBezTo>
                  <a:cubicBezTo>
                    <a:pt x="247227" y="39412"/>
                    <a:pt x="257686" y="44174"/>
                    <a:pt x="268146" y="48937"/>
                  </a:cubicBezTo>
                  <a:cubicBezTo>
                    <a:pt x="285261" y="57509"/>
                    <a:pt x="291918" y="58462"/>
                    <a:pt x="296672" y="58462"/>
                  </a:cubicBezTo>
                  <a:cubicBezTo>
                    <a:pt x="301426" y="58462"/>
                    <a:pt x="309033" y="57509"/>
                    <a:pt x="342314" y="40364"/>
                  </a:cubicBezTo>
                  <a:cubicBezTo>
                    <a:pt x="362282" y="29887"/>
                    <a:pt x="382251" y="25124"/>
                    <a:pt x="400317" y="25124"/>
                  </a:cubicBezTo>
                  <a:cubicBezTo>
                    <a:pt x="418384" y="25124"/>
                    <a:pt x="432647" y="28934"/>
                    <a:pt x="445959" y="37507"/>
                  </a:cubicBezTo>
                  <a:cubicBezTo>
                    <a:pt x="459271" y="45127"/>
                    <a:pt x="468780" y="57509"/>
                    <a:pt x="476387" y="73702"/>
                  </a:cubicBezTo>
                  <a:cubicBezTo>
                    <a:pt x="482092" y="85132"/>
                    <a:pt x="487797" y="117517"/>
                    <a:pt x="487797" y="206099"/>
                  </a:cubicBezTo>
                  <a:cubicBezTo>
                    <a:pt x="487797" y="233722"/>
                    <a:pt x="488748" y="252772"/>
                    <a:pt x="491601" y="264202"/>
                  </a:cubicBezTo>
                  <a:lnTo>
                    <a:pt x="495404" y="277537"/>
                  </a:lnTo>
                  <a:lnTo>
                    <a:pt x="499208" y="287062"/>
                  </a:lnTo>
                  <a:cubicBezTo>
                    <a:pt x="501109" y="293729"/>
                    <a:pt x="502060" y="301349"/>
                    <a:pt x="502060" y="308969"/>
                  </a:cubicBezTo>
                  <a:cubicBezTo>
                    <a:pt x="503962" y="318494"/>
                    <a:pt x="501109" y="323257"/>
                    <a:pt x="497306" y="327067"/>
                  </a:cubicBezTo>
                  <a:close/>
                </a:path>
              </a:pathLst>
            </a:custGeom>
            <a:grpFill/>
            <a:ln w="9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Red Hat Display" panose="02010303040201060303" pitchFamily="2" charset="0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9DF244EF-CCD8-64B6-0A85-01A1B97926F7}"/>
              </a:ext>
            </a:extLst>
          </p:cNvPr>
          <p:cNvSpPr/>
          <p:nvPr/>
        </p:nvSpPr>
        <p:spPr>
          <a:xfrm rot="16200000">
            <a:off x="11836607" y="3398206"/>
            <a:ext cx="1287053" cy="1239418"/>
          </a:xfrm>
          <a:custGeom>
            <a:avLst/>
            <a:gdLst>
              <a:gd name="connsiteX0" fmla="*/ 353294 w 707009"/>
              <a:gd name="connsiteY0" fmla="*/ 680843 h 680842"/>
              <a:gd name="connsiteX1" fmla="*/ 304004 w 707009"/>
              <a:gd name="connsiteY1" fmla="*/ 660010 h 680842"/>
              <a:gd name="connsiteX2" fmla="*/ 18686 w 707009"/>
              <a:gd name="connsiteY2" fmla="*/ 359833 h 680842"/>
              <a:gd name="connsiteX3" fmla="*/ 5415 w 707009"/>
              <a:gd name="connsiteY3" fmla="*/ 286920 h 680842"/>
              <a:gd name="connsiteX4" fmla="*/ 67977 w 707009"/>
              <a:gd name="connsiteY4" fmla="*/ 246202 h 680842"/>
              <a:gd name="connsiteX5" fmla="*/ 140017 w 707009"/>
              <a:gd name="connsiteY5" fmla="*/ 246202 h 680842"/>
              <a:gd name="connsiteX6" fmla="*/ 140017 w 707009"/>
              <a:gd name="connsiteY6" fmla="*/ 0 h 680842"/>
              <a:gd name="connsiteX7" fmla="*/ 566572 w 707009"/>
              <a:gd name="connsiteY7" fmla="*/ 0 h 680842"/>
              <a:gd name="connsiteX8" fmla="*/ 566572 w 707009"/>
              <a:gd name="connsiteY8" fmla="*/ 246202 h 680842"/>
              <a:gd name="connsiteX9" fmla="*/ 638612 w 707009"/>
              <a:gd name="connsiteY9" fmla="*/ 246202 h 680842"/>
              <a:gd name="connsiteX10" fmla="*/ 701173 w 707009"/>
              <a:gd name="connsiteY10" fmla="*/ 286920 h 680842"/>
              <a:gd name="connsiteX11" fmla="*/ 687902 w 707009"/>
              <a:gd name="connsiteY11" fmla="*/ 359833 h 680842"/>
              <a:gd name="connsiteX12" fmla="*/ 402585 w 707009"/>
              <a:gd name="connsiteY12" fmla="*/ 659063 h 680842"/>
              <a:gd name="connsiteX13" fmla="*/ 353294 w 707009"/>
              <a:gd name="connsiteY13" fmla="*/ 680843 h 680842"/>
              <a:gd name="connsiteX14" fmla="*/ 39540 w 707009"/>
              <a:gd name="connsiteY14" fmla="*/ 339948 h 680842"/>
              <a:gd name="connsiteX15" fmla="*/ 324857 w 707009"/>
              <a:gd name="connsiteY15" fmla="*/ 640125 h 680842"/>
              <a:gd name="connsiteX16" fmla="*/ 353294 w 707009"/>
              <a:gd name="connsiteY16" fmla="*/ 652435 h 680842"/>
              <a:gd name="connsiteX17" fmla="*/ 381731 w 707009"/>
              <a:gd name="connsiteY17" fmla="*/ 640125 h 680842"/>
              <a:gd name="connsiteX18" fmla="*/ 667049 w 707009"/>
              <a:gd name="connsiteY18" fmla="*/ 339948 h 680842"/>
              <a:gd name="connsiteX19" fmla="*/ 674632 w 707009"/>
              <a:gd name="connsiteY19" fmla="*/ 297336 h 680842"/>
              <a:gd name="connsiteX20" fmla="*/ 638612 w 707009"/>
              <a:gd name="connsiteY20" fmla="*/ 273663 h 680842"/>
              <a:gd name="connsiteX21" fmla="*/ 538135 w 707009"/>
              <a:gd name="connsiteY21" fmla="*/ 273663 h 680842"/>
              <a:gd name="connsiteX22" fmla="*/ 538135 w 707009"/>
              <a:gd name="connsiteY22" fmla="*/ 27461 h 680842"/>
              <a:gd name="connsiteX23" fmla="*/ 168454 w 707009"/>
              <a:gd name="connsiteY23" fmla="*/ 27461 h 680842"/>
              <a:gd name="connsiteX24" fmla="*/ 168454 w 707009"/>
              <a:gd name="connsiteY24" fmla="*/ 273663 h 680842"/>
              <a:gd name="connsiteX25" fmla="*/ 67977 w 707009"/>
              <a:gd name="connsiteY25" fmla="*/ 273663 h 680842"/>
              <a:gd name="connsiteX26" fmla="*/ 31957 w 707009"/>
              <a:gd name="connsiteY26" fmla="*/ 297336 h 680842"/>
              <a:gd name="connsiteX27" fmla="*/ 39540 w 707009"/>
              <a:gd name="connsiteY27" fmla="*/ 339948 h 680842"/>
              <a:gd name="connsiteX28" fmla="*/ 39540 w 707009"/>
              <a:gd name="connsiteY28" fmla="*/ 339948 h 68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7009" h="680842">
                <a:moveTo>
                  <a:pt x="353294" y="680843"/>
                </a:moveTo>
                <a:cubicBezTo>
                  <a:pt x="334336" y="680843"/>
                  <a:pt x="317274" y="673267"/>
                  <a:pt x="304004" y="660010"/>
                </a:cubicBezTo>
                <a:lnTo>
                  <a:pt x="18686" y="359833"/>
                </a:lnTo>
                <a:cubicBezTo>
                  <a:pt x="-272" y="339948"/>
                  <a:pt x="-5011" y="311540"/>
                  <a:pt x="5415" y="286920"/>
                </a:cubicBezTo>
                <a:cubicBezTo>
                  <a:pt x="15842" y="261353"/>
                  <a:pt x="40488" y="246202"/>
                  <a:pt x="67977" y="246202"/>
                </a:cubicBezTo>
                <a:lnTo>
                  <a:pt x="140017" y="246202"/>
                </a:lnTo>
                <a:lnTo>
                  <a:pt x="140017" y="0"/>
                </a:lnTo>
                <a:lnTo>
                  <a:pt x="566572" y="0"/>
                </a:lnTo>
                <a:lnTo>
                  <a:pt x="566572" y="246202"/>
                </a:lnTo>
                <a:lnTo>
                  <a:pt x="638612" y="246202"/>
                </a:lnTo>
                <a:cubicBezTo>
                  <a:pt x="666101" y="246202"/>
                  <a:pt x="689798" y="262300"/>
                  <a:pt x="701173" y="286920"/>
                </a:cubicBezTo>
                <a:cubicBezTo>
                  <a:pt x="712548" y="311540"/>
                  <a:pt x="706860" y="339948"/>
                  <a:pt x="687902" y="359833"/>
                </a:cubicBezTo>
                <a:lnTo>
                  <a:pt x="402585" y="659063"/>
                </a:lnTo>
                <a:cubicBezTo>
                  <a:pt x="389314" y="673267"/>
                  <a:pt x="372252" y="680843"/>
                  <a:pt x="353294" y="680843"/>
                </a:cubicBezTo>
                <a:close/>
                <a:moveTo>
                  <a:pt x="39540" y="339948"/>
                </a:moveTo>
                <a:lnTo>
                  <a:pt x="324857" y="640125"/>
                </a:lnTo>
                <a:cubicBezTo>
                  <a:pt x="332441" y="647700"/>
                  <a:pt x="342867" y="652435"/>
                  <a:pt x="353294" y="652435"/>
                </a:cubicBezTo>
                <a:cubicBezTo>
                  <a:pt x="363721" y="652435"/>
                  <a:pt x="374148" y="647700"/>
                  <a:pt x="381731" y="640125"/>
                </a:cubicBezTo>
                <a:lnTo>
                  <a:pt x="667049" y="339948"/>
                </a:lnTo>
                <a:cubicBezTo>
                  <a:pt x="680319" y="325744"/>
                  <a:pt x="679371" y="308699"/>
                  <a:pt x="674632" y="297336"/>
                </a:cubicBezTo>
                <a:cubicBezTo>
                  <a:pt x="669892" y="285973"/>
                  <a:pt x="657570" y="273663"/>
                  <a:pt x="638612" y="273663"/>
                </a:cubicBezTo>
                <a:lnTo>
                  <a:pt x="538135" y="273663"/>
                </a:lnTo>
                <a:lnTo>
                  <a:pt x="538135" y="27461"/>
                </a:lnTo>
                <a:lnTo>
                  <a:pt x="168454" y="27461"/>
                </a:lnTo>
                <a:lnTo>
                  <a:pt x="168454" y="273663"/>
                </a:lnTo>
                <a:lnTo>
                  <a:pt x="67977" y="273663"/>
                </a:lnTo>
                <a:cubicBezTo>
                  <a:pt x="49019" y="273663"/>
                  <a:pt x="36696" y="285973"/>
                  <a:pt x="31957" y="297336"/>
                </a:cubicBezTo>
                <a:cubicBezTo>
                  <a:pt x="26269" y="308699"/>
                  <a:pt x="26269" y="325744"/>
                  <a:pt x="39540" y="339948"/>
                </a:cubicBezTo>
                <a:lnTo>
                  <a:pt x="39540" y="339948"/>
                </a:lnTo>
                <a:close/>
              </a:path>
            </a:pathLst>
          </a:custGeom>
          <a:solidFill>
            <a:schemeClr val="accent4"/>
          </a:solidFill>
          <a:ln w="94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0" name="Graphic 38">
            <a:extLst>
              <a:ext uri="{FF2B5EF4-FFF2-40B4-BE49-F238E27FC236}">
                <a16:creationId xmlns:a16="http://schemas.microsoft.com/office/drawing/2014/main" id="{1509A9A0-6EA8-62F6-6453-E758BC8E2C44}"/>
              </a:ext>
            </a:extLst>
          </p:cNvPr>
          <p:cNvSpPr/>
          <p:nvPr/>
        </p:nvSpPr>
        <p:spPr>
          <a:xfrm>
            <a:off x="12440520" y="1055397"/>
            <a:ext cx="1287551" cy="1248443"/>
          </a:xfrm>
          <a:custGeom>
            <a:avLst/>
            <a:gdLst>
              <a:gd name="connsiteX0" fmla="*/ 567212 w 707283"/>
              <a:gd name="connsiteY0" fmla="*/ 685800 h 685800"/>
              <a:gd name="connsiteX1" fmla="*/ 140492 w 707283"/>
              <a:gd name="connsiteY1" fmla="*/ 685800 h 685800"/>
              <a:gd name="connsiteX2" fmla="*/ 140492 w 707283"/>
              <a:gd name="connsiteY2" fmla="*/ 438150 h 685800"/>
              <a:gd name="connsiteX3" fmla="*/ 68424 w 707283"/>
              <a:gd name="connsiteY3" fmla="*/ 438150 h 685800"/>
              <a:gd name="connsiteX4" fmla="*/ 5839 w 707283"/>
              <a:gd name="connsiteY4" fmla="*/ 397193 h 685800"/>
              <a:gd name="connsiteX5" fmla="*/ 19114 w 707283"/>
              <a:gd name="connsiteY5" fmla="*/ 322898 h 685800"/>
              <a:gd name="connsiteX6" fmla="*/ 304543 w 707283"/>
              <a:gd name="connsiteY6" fmla="*/ 20955 h 685800"/>
              <a:gd name="connsiteX7" fmla="*/ 353852 w 707283"/>
              <a:gd name="connsiteY7" fmla="*/ 0 h 685800"/>
              <a:gd name="connsiteX8" fmla="*/ 403162 w 707283"/>
              <a:gd name="connsiteY8" fmla="*/ 20955 h 685800"/>
              <a:gd name="connsiteX9" fmla="*/ 688591 w 707283"/>
              <a:gd name="connsiteY9" fmla="*/ 322898 h 685800"/>
              <a:gd name="connsiteX10" fmla="*/ 701866 w 707283"/>
              <a:gd name="connsiteY10" fmla="*/ 396240 h 685800"/>
              <a:gd name="connsiteX11" fmla="*/ 639281 w 707283"/>
              <a:gd name="connsiteY11" fmla="*/ 438150 h 685800"/>
              <a:gd name="connsiteX12" fmla="*/ 567212 w 707283"/>
              <a:gd name="connsiteY12" fmla="*/ 438150 h 685800"/>
              <a:gd name="connsiteX13" fmla="*/ 567212 w 707283"/>
              <a:gd name="connsiteY13" fmla="*/ 685800 h 685800"/>
              <a:gd name="connsiteX14" fmla="*/ 168940 w 707283"/>
              <a:gd name="connsiteY14" fmla="*/ 657225 h 685800"/>
              <a:gd name="connsiteX15" fmla="*/ 538764 w 707283"/>
              <a:gd name="connsiteY15" fmla="*/ 657225 h 685800"/>
              <a:gd name="connsiteX16" fmla="*/ 538764 w 707283"/>
              <a:gd name="connsiteY16" fmla="*/ 409575 h 685800"/>
              <a:gd name="connsiteX17" fmla="*/ 639281 w 707283"/>
              <a:gd name="connsiteY17" fmla="*/ 409575 h 685800"/>
              <a:gd name="connsiteX18" fmla="*/ 675315 w 707283"/>
              <a:gd name="connsiteY18" fmla="*/ 385763 h 685800"/>
              <a:gd name="connsiteX19" fmla="*/ 667729 w 707283"/>
              <a:gd name="connsiteY19" fmla="*/ 342900 h 685800"/>
              <a:gd name="connsiteX20" fmla="*/ 382300 w 707283"/>
              <a:gd name="connsiteY20" fmla="*/ 40958 h 685800"/>
              <a:gd name="connsiteX21" fmla="*/ 353852 w 707283"/>
              <a:gd name="connsiteY21" fmla="*/ 28575 h 685800"/>
              <a:gd name="connsiteX22" fmla="*/ 325404 w 707283"/>
              <a:gd name="connsiteY22" fmla="*/ 40958 h 685800"/>
              <a:gd name="connsiteX23" fmla="*/ 39976 w 707283"/>
              <a:gd name="connsiteY23" fmla="*/ 341948 h 685800"/>
              <a:gd name="connsiteX24" fmla="*/ 32390 w 707283"/>
              <a:gd name="connsiteY24" fmla="*/ 384810 h 685800"/>
              <a:gd name="connsiteX25" fmla="*/ 68424 w 707283"/>
              <a:gd name="connsiteY25" fmla="*/ 409575 h 685800"/>
              <a:gd name="connsiteX26" fmla="*/ 168940 w 707283"/>
              <a:gd name="connsiteY26" fmla="*/ 409575 h 685800"/>
              <a:gd name="connsiteX27" fmla="*/ 168940 w 707283"/>
              <a:gd name="connsiteY27" fmla="*/ 65722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07283" h="685800">
                <a:moveTo>
                  <a:pt x="567212" y="685800"/>
                </a:moveTo>
                <a:lnTo>
                  <a:pt x="140492" y="685800"/>
                </a:lnTo>
                <a:lnTo>
                  <a:pt x="140492" y="438150"/>
                </a:lnTo>
                <a:lnTo>
                  <a:pt x="68424" y="438150"/>
                </a:lnTo>
                <a:cubicBezTo>
                  <a:pt x="40924" y="438150"/>
                  <a:pt x="17218" y="421958"/>
                  <a:pt x="5839" y="397193"/>
                </a:cubicBezTo>
                <a:cubicBezTo>
                  <a:pt x="-5541" y="372428"/>
                  <a:pt x="149" y="342900"/>
                  <a:pt x="19114" y="322898"/>
                </a:cubicBezTo>
                <a:lnTo>
                  <a:pt x="304543" y="20955"/>
                </a:lnTo>
                <a:cubicBezTo>
                  <a:pt x="317818" y="7620"/>
                  <a:pt x="334887" y="0"/>
                  <a:pt x="353852" y="0"/>
                </a:cubicBezTo>
                <a:cubicBezTo>
                  <a:pt x="372818" y="0"/>
                  <a:pt x="389887" y="7620"/>
                  <a:pt x="403162" y="20955"/>
                </a:cubicBezTo>
                <a:lnTo>
                  <a:pt x="688591" y="322898"/>
                </a:lnTo>
                <a:cubicBezTo>
                  <a:pt x="707556" y="342900"/>
                  <a:pt x="712297" y="371475"/>
                  <a:pt x="701866" y="396240"/>
                </a:cubicBezTo>
                <a:cubicBezTo>
                  <a:pt x="691435" y="421005"/>
                  <a:pt x="666780" y="438150"/>
                  <a:pt x="639281" y="438150"/>
                </a:cubicBezTo>
                <a:lnTo>
                  <a:pt x="567212" y="438150"/>
                </a:lnTo>
                <a:lnTo>
                  <a:pt x="567212" y="685800"/>
                </a:lnTo>
                <a:close/>
                <a:moveTo>
                  <a:pt x="168940" y="657225"/>
                </a:moveTo>
                <a:lnTo>
                  <a:pt x="538764" y="657225"/>
                </a:lnTo>
                <a:lnTo>
                  <a:pt x="538764" y="409575"/>
                </a:lnTo>
                <a:lnTo>
                  <a:pt x="639281" y="409575"/>
                </a:lnTo>
                <a:cubicBezTo>
                  <a:pt x="658246" y="409575"/>
                  <a:pt x="670573" y="397193"/>
                  <a:pt x="675315" y="385763"/>
                </a:cubicBezTo>
                <a:cubicBezTo>
                  <a:pt x="680056" y="374333"/>
                  <a:pt x="681004" y="357188"/>
                  <a:pt x="667729" y="342900"/>
                </a:cubicBezTo>
                <a:lnTo>
                  <a:pt x="382300" y="40958"/>
                </a:lnTo>
                <a:cubicBezTo>
                  <a:pt x="374714" y="33338"/>
                  <a:pt x="364283" y="28575"/>
                  <a:pt x="353852" y="28575"/>
                </a:cubicBezTo>
                <a:cubicBezTo>
                  <a:pt x="343421" y="28575"/>
                  <a:pt x="332991" y="33338"/>
                  <a:pt x="325404" y="40958"/>
                </a:cubicBezTo>
                <a:lnTo>
                  <a:pt x="39976" y="341948"/>
                </a:lnTo>
                <a:cubicBezTo>
                  <a:pt x="26700" y="356235"/>
                  <a:pt x="27649" y="373380"/>
                  <a:pt x="32390" y="384810"/>
                </a:cubicBezTo>
                <a:cubicBezTo>
                  <a:pt x="37131" y="397193"/>
                  <a:pt x="48511" y="409575"/>
                  <a:pt x="68424" y="409575"/>
                </a:cubicBezTo>
                <a:lnTo>
                  <a:pt x="168940" y="409575"/>
                </a:lnTo>
                <a:lnTo>
                  <a:pt x="168940" y="657225"/>
                </a:lnTo>
                <a:close/>
              </a:path>
            </a:pathLst>
          </a:custGeom>
          <a:solidFill>
            <a:schemeClr val="accent2"/>
          </a:solidFill>
          <a:ln w="93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E7E1F2A-7002-5075-14A1-5EB69D2E019C}"/>
              </a:ext>
            </a:extLst>
          </p:cNvPr>
          <p:cNvSpPr/>
          <p:nvPr/>
        </p:nvSpPr>
        <p:spPr>
          <a:xfrm>
            <a:off x="11907216" y="1973444"/>
            <a:ext cx="2277754" cy="772265"/>
          </a:xfrm>
          <a:custGeom>
            <a:avLst/>
            <a:gdLst>
              <a:gd name="connsiteX0" fmla="*/ 1189613 w 1251226"/>
              <a:gd name="connsiteY0" fmla="*/ 424225 h 424224"/>
              <a:gd name="connsiteX1" fmla="*/ 61613 w 1251226"/>
              <a:gd name="connsiteY1" fmla="*/ 424225 h 424224"/>
              <a:gd name="connsiteX2" fmla="*/ 0 w 1251226"/>
              <a:gd name="connsiteY2" fmla="*/ 362674 h 424224"/>
              <a:gd name="connsiteX3" fmla="*/ 0 w 1251226"/>
              <a:gd name="connsiteY3" fmla="*/ 59657 h 424224"/>
              <a:gd name="connsiteX4" fmla="*/ 61613 w 1251226"/>
              <a:gd name="connsiteY4" fmla="*/ 0 h 424224"/>
              <a:gd name="connsiteX5" fmla="*/ 123227 w 1251226"/>
              <a:gd name="connsiteY5" fmla="*/ 59657 h 424224"/>
              <a:gd name="connsiteX6" fmla="*/ 123227 w 1251226"/>
              <a:gd name="connsiteY6" fmla="*/ 301124 h 424224"/>
              <a:gd name="connsiteX7" fmla="*/ 1127999 w 1251226"/>
              <a:gd name="connsiteY7" fmla="*/ 301124 h 424224"/>
              <a:gd name="connsiteX8" fmla="*/ 1127999 w 1251226"/>
              <a:gd name="connsiteY8" fmla="*/ 59657 h 424224"/>
              <a:gd name="connsiteX9" fmla="*/ 1189613 w 1251226"/>
              <a:gd name="connsiteY9" fmla="*/ 0 h 424224"/>
              <a:gd name="connsiteX10" fmla="*/ 1251226 w 1251226"/>
              <a:gd name="connsiteY10" fmla="*/ 59657 h 424224"/>
              <a:gd name="connsiteX11" fmla="*/ 1251226 w 1251226"/>
              <a:gd name="connsiteY11" fmla="*/ 362674 h 424224"/>
              <a:gd name="connsiteX12" fmla="*/ 1189613 w 1251226"/>
              <a:gd name="connsiteY12" fmla="*/ 424225 h 424224"/>
              <a:gd name="connsiteX13" fmla="*/ 61613 w 1251226"/>
              <a:gd name="connsiteY13" fmla="*/ 28408 h 424224"/>
              <a:gd name="connsiteX14" fmla="*/ 28437 w 1251226"/>
              <a:gd name="connsiteY14" fmla="*/ 59657 h 424224"/>
              <a:gd name="connsiteX15" fmla="*/ 28437 w 1251226"/>
              <a:gd name="connsiteY15" fmla="*/ 362674 h 424224"/>
              <a:gd name="connsiteX16" fmla="*/ 61613 w 1251226"/>
              <a:gd name="connsiteY16" fmla="*/ 395817 h 424224"/>
              <a:gd name="connsiteX17" fmla="*/ 1189613 w 1251226"/>
              <a:gd name="connsiteY17" fmla="*/ 395817 h 424224"/>
              <a:gd name="connsiteX18" fmla="*/ 1222789 w 1251226"/>
              <a:gd name="connsiteY18" fmla="*/ 362674 h 424224"/>
              <a:gd name="connsiteX19" fmla="*/ 1222789 w 1251226"/>
              <a:gd name="connsiteY19" fmla="*/ 59657 h 424224"/>
              <a:gd name="connsiteX20" fmla="*/ 1189613 w 1251226"/>
              <a:gd name="connsiteY20" fmla="*/ 28408 h 424224"/>
              <a:gd name="connsiteX21" fmla="*/ 1156436 w 1251226"/>
              <a:gd name="connsiteY21" fmla="*/ 59657 h 424224"/>
              <a:gd name="connsiteX22" fmla="*/ 1156436 w 1251226"/>
              <a:gd name="connsiteY22" fmla="*/ 329532 h 424224"/>
              <a:gd name="connsiteX23" fmla="*/ 94790 w 1251226"/>
              <a:gd name="connsiteY23" fmla="*/ 329532 h 424224"/>
              <a:gd name="connsiteX24" fmla="*/ 94790 w 1251226"/>
              <a:gd name="connsiteY24" fmla="*/ 59657 h 424224"/>
              <a:gd name="connsiteX25" fmla="*/ 61613 w 1251226"/>
              <a:gd name="connsiteY25" fmla="*/ 28408 h 42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51226" h="424224">
                <a:moveTo>
                  <a:pt x="1189613" y="424225"/>
                </a:moveTo>
                <a:lnTo>
                  <a:pt x="61613" y="424225"/>
                </a:lnTo>
                <a:cubicBezTo>
                  <a:pt x="28437" y="424225"/>
                  <a:pt x="0" y="395817"/>
                  <a:pt x="0" y="362674"/>
                </a:cubicBezTo>
                <a:lnTo>
                  <a:pt x="0" y="59657"/>
                </a:lnTo>
                <a:cubicBezTo>
                  <a:pt x="0" y="19886"/>
                  <a:pt x="31281" y="0"/>
                  <a:pt x="61613" y="0"/>
                </a:cubicBezTo>
                <a:cubicBezTo>
                  <a:pt x="91946" y="0"/>
                  <a:pt x="123227" y="20833"/>
                  <a:pt x="123227" y="59657"/>
                </a:cubicBezTo>
                <a:lnTo>
                  <a:pt x="123227" y="301124"/>
                </a:lnTo>
                <a:lnTo>
                  <a:pt x="1127999" y="301124"/>
                </a:lnTo>
                <a:lnTo>
                  <a:pt x="1127999" y="59657"/>
                </a:lnTo>
                <a:cubicBezTo>
                  <a:pt x="1127999" y="19886"/>
                  <a:pt x="1159280" y="0"/>
                  <a:pt x="1189613" y="0"/>
                </a:cubicBezTo>
                <a:cubicBezTo>
                  <a:pt x="1219945" y="0"/>
                  <a:pt x="1251226" y="20833"/>
                  <a:pt x="1251226" y="59657"/>
                </a:cubicBezTo>
                <a:lnTo>
                  <a:pt x="1251226" y="362674"/>
                </a:lnTo>
                <a:cubicBezTo>
                  <a:pt x="1251226" y="395817"/>
                  <a:pt x="1222789" y="424225"/>
                  <a:pt x="1189613" y="424225"/>
                </a:cubicBezTo>
                <a:close/>
                <a:moveTo>
                  <a:pt x="61613" y="28408"/>
                </a:moveTo>
                <a:cubicBezTo>
                  <a:pt x="49291" y="28408"/>
                  <a:pt x="28437" y="35036"/>
                  <a:pt x="28437" y="59657"/>
                </a:cubicBezTo>
                <a:lnTo>
                  <a:pt x="28437" y="362674"/>
                </a:lnTo>
                <a:cubicBezTo>
                  <a:pt x="28437" y="380666"/>
                  <a:pt x="43603" y="395817"/>
                  <a:pt x="61613" y="395817"/>
                </a:cubicBezTo>
                <a:lnTo>
                  <a:pt x="1189613" y="395817"/>
                </a:lnTo>
                <a:cubicBezTo>
                  <a:pt x="1207623" y="395817"/>
                  <a:pt x="1222789" y="380666"/>
                  <a:pt x="1222789" y="362674"/>
                </a:cubicBezTo>
                <a:lnTo>
                  <a:pt x="1222789" y="59657"/>
                </a:lnTo>
                <a:cubicBezTo>
                  <a:pt x="1222789" y="35036"/>
                  <a:pt x="1201935" y="28408"/>
                  <a:pt x="1189613" y="28408"/>
                </a:cubicBezTo>
                <a:cubicBezTo>
                  <a:pt x="1177290" y="28408"/>
                  <a:pt x="1156436" y="35036"/>
                  <a:pt x="1156436" y="59657"/>
                </a:cubicBezTo>
                <a:lnTo>
                  <a:pt x="1156436" y="329532"/>
                </a:lnTo>
                <a:lnTo>
                  <a:pt x="94790" y="329532"/>
                </a:lnTo>
                <a:lnTo>
                  <a:pt x="94790" y="59657"/>
                </a:lnTo>
                <a:cubicBezTo>
                  <a:pt x="94790" y="35036"/>
                  <a:pt x="73936" y="28408"/>
                  <a:pt x="61613" y="28408"/>
                </a:cubicBezTo>
                <a:close/>
              </a:path>
            </a:pathLst>
          </a:custGeom>
          <a:solidFill>
            <a:schemeClr val="accent3"/>
          </a:solidFill>
          <a:ln w="94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E378B-8F58-AB1F-228A-9BF854158571}"/>
              </a:ext>
            </a:extLst>
          </p:cNvPr>
          <p:cNvSpPr txBox="1"/>
          <p:nvPr/>
        </p:nvSpPr>
        <p:spPr>
          <a:xfrm>
            <a:off x="2482486" y="1186618"/>
            <a:ext cx="8229600" cy="28007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8800" b="1" dirty="0">
                <a:latin typeface="Averia Libre" panose="02000603000000000004" pitchFamily="2" charset="0"/>
                <a:cs typeface="Space Grotesk" pitchFamily="2" charset="77"/>
              </a:rPr>
              <a:t>How NoSQL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BDF66-AE20-2A8A-302C-19E696D68054}"/>
              </a:ext>
            </a:extLst>
          </p:cNvPr>
          <p:cNvSpPr txBox="1"/>
          <p:nvPr/>
        </p:nvSpPr>
        <p:spPr>
          <a:xfrm>
            <a:off x="2482486" y="4196020"/>
            <a:ext cx="8229600" cy="661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l"/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- Unlike SQL, NoSQL systems allow you to work with different data structures within a database. </a:t>
            </a:r>
          </a:p>
          <a:p>
            <a:pPr algn="l"/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- NoSQL databases scale better horizontally, which means one can add additional servers or nodes as needed to increase load.</a:t>
            </a:r>
          </a:p>
          <a:p>
            <a:pPr algn="l"/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- they generally fall into one of four types of structures: </a:t>
            </a:r>
            <a:r>
              <a:rPr lang="en-US" sz="3600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Column-oriented, Key-value stores, Document stores, Graph databases</a:t>
            </a:r>
          </a:p>
        </p:txBody>
      </p:sp>
    </p:spTree>
    <p:extLst>
      <p:ext uri="{BB962C8B-B14F-4D97-AF65-F5344CB8AC3E}">
        <p14:creationId xmlns:p14="http://schemas.microsoft.com/office/powerpoint/2010/main" val="36808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35A62673-E91A-3DEB-091C-2DB9D720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9544" y="4855612"/>
            <a:ext cx="2098563" cy="2126469"/>
          </a:xfrm>
          <a:custGeom>
            <a:avLst/>
            <a:gdLst>
              <a:gd name="connsiteX0" fmla="*/ 447575 w 540473"/>
              <a:gd name="connsiteY0" fmla="*/ 488769 h 547660"/>
              <a:gd name="connsiteX1" fmla="*/ 425875 w 540473"/>
              <a:gd name="connsiteY1" fmla="*/ 533291 h 547660"/>
              <a:gd name="connsiteX2" fmla="*/ 490156 w 540473"/>
              <a:gd name="connsiteY2" fmla="*/ 533291 h 547660"/>
              <a:gd name="connsiteX3" fmla="*/ 468456 w 540473"/>
              <a:gd name="connsiteY3" fmla="*/ 488769 h 547660"/>
              <a:gd name="connsiteX4" fmla="*/ 259034 w 540473"/>
              <a:gd name="connsiteY4" fmla="*/ 488769 h 547660"/>
              <a:gd name="connsiteX5" fmla="*/ 237196 w 540473"/>
              <a:gd name="connsiteY5" fmla="*/ 533291 h 547660"/>
              <a:gd name="connsiteX6" fmla="*/ 301474 w 540473"/>
              <a:gd name="connsiteY6" fmla="*/ 533291 h 547660"/>
              <a:gd name="connsiteX7" fmla="*/ 280048 w 540473"/>
              <a:gd name="connsiteY7" fmla="*/ 488769 h 547660"/>
              <a:gd name="connsiteX8" fmla="*/ 72152 w 540473"/>
              <a:gd name="connsiteY8" fmla="*/ 488769 h 547660"/>
              <a:gd name="connsiteX9" fmla="*/ 50314 w 540473"/>
              <a:gd name="connsiteY9" fmla="*/ 533291 h 547660"/>
              <a:gd name="connsiteX10" fmla="*/ 114592 w 540473"/>
              <a:gd name="connsiteY10" fmla="*/ 533291 h 547660"/>
              <a:gd name="connsiteX11" fmla="*/ 92754 w 540473"/>
              <a:gd name="connsiteY11" fmla="*/ 488769 h 547660"/>
              <a:gd name="connsiteX12" fmla="*/ 388140 w 540473"/>
              <a:gd name="connsiteY12" fmla="*/ 460017 h 547660"/>
              <a:gd name="connsiteX13" fmla="*/ 388140 w 540473"/>
              <a:gd name="connsiteY13" fmla="*/ 473210 h 547660"/>
              <a:gd name="connsiteX14" fmla="*/ 391396 w 540473"/>
              <a:gd name="connsiteY14" fmla="*/ 475763 h 547660"/>
              <a:gd name="connsiteX15" fmla="*/ 442672 w 540473"/>
              <a:gd name="connsiteY15" fmla="*/ 475763 h 547660"/>
              <a:gd name="connsiteX16" fmla="*/ 472379 w 540473"/>
              <a:gd name="connsiteY16" fmla="*/ 475763 h 547660"/>
              <a:gd name="connsiteX17" fmla="*/ 523655 w 540473"/>
              <a:gd name="connsiteY17" fmla="*/ 475763 h 547660"/>
              <a:gd name="connsiteX18" fmla="*/ 526097 w 540473"/>
              <a:gd name="connsiteY18" fmla="*/ 473210 h 547660"/>
              <a:gd name="connsiteX19" fmla="*/ 526097 w 540473"/>
              <a:gd name="connsiteY19" fmla="*/ 460017 h 547660"/>
              <a:gd name="connsiteX20" fmla="*/ 201258 w 540473"/>
              <a:gd name="connsiteY20" fmla="*/ 460017 h 547660"/>
              <a:gd name="connsiteX21" fmla="*/ 201258 w 540473"/>
              <a:gd name="connsiteY21" fmla="*/ 473210 h 547660"/>
              <a:gd name="connsiteX22" fmla="*/ 204107 w 540473"/>
              <a:gd name="connsiteY22" fmla="*/ 475763 h 547660"/>
              <a:gd name="connsiteX23" fmla="*/ 255383 w 540473"/>
              <a:gd name="connsiteY23" fmla="*/ 475763 h 547660"/>
              <a:gd name="connsiteX24" fmla="*/ 285090 w 540473"/>
              <a:gd name="connsiteY24" fmla="*/ 475763 h 547660"/>
              <a:gd name="connsiteX25" fmla="*/ 336367 w 540473"/>
              <a:gd name="connsiteY25" fmla="*/ 475763 h 547660"/>
              <a:gd name="connsiteX26" fmla="*/ 339215 w 540473"/>
              <a:gd name="connsiteY26" fmla="*/ 473210 h 547660"/>
              <a:gd name="connsiteX27" fmla="*/ 339215 w 540473"/>
              <a:gd name="connsiteY27" fmla="*/ 460017 h 547660"/>
              <a:gd name="connsiteX28" fmla="*/ 14375 w 540473"/>
              <a:gd name="connsiteY28" fmla="*/ 460017 h 547660"/>
              <a:gd name="connsiteX29" fmla="*/ 14375 w 540473"/>
              <a:gd name="connsiteY29" fmla="*/ 473210 h 547660"/>
              <a:gd name="connsiteX30" fmla="*/ 17224 w 540473"/>
              <a:gd name="connsiteY30" fmla="*/ 475763 h 547660"/>
              <a:gd name="connsiteX31" fmla="*/ 68500 w 540473"/>
              <a:gd name="connsiteY31" fmla="*/ 475763 h 547660"/>
              <a:gd name="connsiteX32" fmla="*/ 98207 w 540473"/>
              <a:gd name="connsiteY32" fmla="*/ 475763 h 547660"/>
              <a:gd name="connsiteX33" fmla="*/ 149484 w 540473"/>
              <a:gd name="connsiteY33" fmla="*/ 475763 h 547660"/>
              <a:gd name="connsiteX34" fmla="*/ 152332 w 540473"/>
              <a:gd name="connsiteY34" fmla="*/ 473210 h 547660"/>
              <a:gd name="connsiteX35" fmla="*/ 152332 w 540473"/>
              <a:gd name="connsiteY35" fmla="*/ 460017 h 547660"/>
              <a:gd name="connsiteX36" fmla="*/ 391396 w 540473"/>
              <a:gd name="connsiteY36" fmla="*/ 384546 h 547660"/>
              <a:gd name="connsiteX37" fmla="*/ 388140 w 540473"/>
              <a:gd name="connsiteY37" fmla="*/ 387370 h 547660"/>
              <a:gd name="connsiteX38" fmla="*/ 388140 w 540473"/>
              <a:gd name="connsiteY38" fmla="*/ 443441 h 547660"/>
              <a:gd name="connsiteX39" fmla="*/ 526097 w 540473"/>
              <a:gd name="connsiteY39" fmla="*/ 443441 h 547660"/>
              <a:gd name="connsiteX40" fmla="*/ 526097 w 540473"/>
              <a:gd name="connsiteY40" fmla="*/ 387370 h 547660"/>
              <a:gd name="connsiteX41" fmla="*/ 523655 w 540473"/>
              <a:gd name="connsiteY41" fmla="*/ 384546 h 547660"/>
              <a:gd name="connsiteX42" fmla="*/ 204107 w 540473"/>
              <a:gd name="connsiteY42" fmla="*/ 384546 h 547660"/>
              <a:gd name="connsiteX43" fmla="*/ 201258 w 540473"/>
              <a:gd name="connsiteY43" fmla="*/ 387370 h 547660"/>
              <a:gd name="connsiteX44" fmla="*/ 201258 w 540473"/>
              <a:gd name="connsiteY44" fmla="*/ 443441 h 547660"/>
              <a:gd name="connsiteX45" fmla="*/ 339215 w 540473"/>
              <a:gd name="connsiteY45" fmla="*/ 443441 h 547660"/>
              <a:gd name="connsiteX46" fmla="*/ 339215 w 540473"/>
              <a:gd name="connsiteY46" fmla="*/ 387370 h 547660"/>
              <a:gd name="connsiteX47" fmla="*/ 336367 w 540473"/>
              <a:gd name="connsiteY47" fmla="*/ 384546 h 547660"/>
              <a:gd name="connsiteX48" fmla="*/ 17224 w 540473"/>
              <a:gd name="connsiteY48" fmla="*/ 384546 h 547660"/>
              <a:gd name="connsiteX49" fmla="*/ 14375 w 540473"/>
              <a:gd name="connsiteY49" fmla="*/ 387370 h 547660"/>
              <a:gd name="connsiteX50" fmla="*/ 14375 w 540473"/>
              <a:gd name="connsiteY50" fmla="*/ 443441 h 547660"/>
              <a:gd name="connsiteX51" fmla="*/ 152332 w 540473"/>
              <a:gd name="connsiteY51" fmla="*/ 443441 h 547660"/>
              <a:gd name="connsiteX52" fmla="*/ 152332 w 540473"/>
              <a:gd name="connsiteY52" fmla="*/ 387370 h 547660"/>
              <a:gd name="connsiteX53" fmla="*/ 149484 w 540473"/>
              <a:gd name="connsiteY53" fmla="*/ 384546 h 547660"/>
              <a:gd name="connsiteX54" fmla="*/ 269334 w 540473"/>
              <a:gd name="connsiteY54" fmla="*/ 294698 h 547660"/>
              <a:gd name="connsiteX55" fmla="*/ 251571 w 540473"/>
              <a:gd name="connsiteY55" fmla="*/ 312874 h 547660"/>
              <a:gd name="connsiteX56" fmla="*/ 269747 w 540473"/>
              <a:gd name="connsiteY56" fmla="*/ 330223 h 547660"/>
              <a:gd name="connsiteX57" fmla="*/ 287096 w 540473"/>
              <a:gd name="connsiteY57" fmla="*/ 312874 h 547660"/>
              <a:gd name="connsiteX58" fmla="*/ 269747 w 540473"/>
              <a:gd name="connsiteY58" fmla="*/ 294698 h 547660"/>
              <a:gd name="connsiteX59" fmla="*/ 269334 w 540473"/>
              <a:gd name="connsiteY59" fmla="*/ 294698 h 547660"/>
              <a:gd name="connsiteX60" fmla="*/ 329143 w 540473"/>
              <a:gd name="connsiteY60" fmla="*/ 190476 h 547660"/>
              <a:gd name="connsiteX61" fmla="*/ 307276 w 540473"/>
              <a:gd name="connsiteY61" fmla="*/ 236794 h 547660"/>
              <a:gd name="connsiteX62" fmla="*/ 364374 w 540473"/>
              <a:gd name="connsiteY62" fmla="*/ 190476 h 547660"/>
              <a:gd name="connsiteX63" fmla="*/ 278525 w 540473"/>
              <a:gd name="connsiteY63" fmla="*/ 190476 h 547660"/>
              <a:gd name="connsiteX64" fmla="*/ 278525 w 540473"/>
              <a:gd name="connsiteY64" fmla="*/ 242183 h 547660"/>
              <a:gd name="connsiteX65" fmla="*/ 314064 w 540473"/>
              <a:gd name="connsiteY65" fmla="*/ 190476 h 547660"/>
              <a:gd name="connsiteX66" fmla="*/ 226414 w 540473"/>
              <a:gd name="connsiteY66" fmla="*/ 190476 h 547660"/>
              <a:gd name="connsiteX67" fmla="*/ 261953 w 540473"/>
              <a:gd name="connsiteY67" fmla="*/ 242183 h 547660"/>
              <a:gd name="connsiteX68" fmla="*/ 261953 w 540473"/>
              <a:gd name="connsiteY68" fmla="*/ 190476 h 547660"/>
              <a:gd name="connsiteX69" fmla="*/ 176100 w 540473"/>
              <a:gd name="connsiteY69" fmla="*/ 190476 h 547660"/>
              <a:gd name="connsiteX70" fmla="*/ 233201 w 540473"/>
              <a:gd name="connsiteY70" fmla="*/ 236794 h 547660"/>
              <a:gd name="connsiteX71" fmla="*/ 211084 w 540473"/>
              <a:gd name="connsiteY71" fmla="*/ 190476 h 547660"/>
              <a:gd name="connsiteX72" fmla="*/ 336971 w 540473"/>
              <a:gd name="connsiteY72" fmla="*/ 136568 h 547660"/>
              <a:gd name="connsiteX73" fmla="*/ 332434 w 540473"/>
              <a:gd name="connsiteY73" fmla="*/ 175702 h 547660"/>
              <a:gd name="connsiteX74" fmla="*/ 372439 w 540473"/>
              <a:gd name="connsiteY74" fmla="*/ 175702 h 547660"/>
              <a:gd name="connsiteX75" fmla="*/ 382337 w 540473"/>
              <a:gd name="connsiteY75" fmla="*/ 136568 h 547660"/>
              <a:gd name="connsiteX76" fmla="*/ 278526 w 540473"/>
              <a:gd name="connsiteY76" fmla="*/ 136568 h 547660"/>
              <a:gd name="connsiteX77" fmla="*/ 278526 w 540473"/>
              <a:gd name="connsiteY77" fmla="*/ 175702 h 547660"/>
              <a:gd name="connsiteX78" fmla="*/ 318189 w 540473"/>
              <a:gd name="connsiteY78" fmla="*/ 175702 h 547660"/>
              <a:gd name="connsiteX79" fmla="*/ 323045 w 540473"/>
              <a:gd name="connsiteY79" fmla="*/ 136568 h 547660"/>
              <a:gd name="connsiteX80" fmla="*/ 219227 w 540473"/>
              <a:gd name="connsiteY80" fmla="*/ 136568 h 547660"/>
              <a:gd name="connsiteX81" fmla="*/ 223719 w 540473"/>
              <a:gd name="connsiteY81" fmla="*/ 175702 h 547660"/>
              <a:gd name="connsiteX82" fmla="*/ 263742 w 540473"/>
              <a:gd name="connsiteY82" fmla="*/ 175702 h 547660"/>
              <a:gd name="connsiteX83" fmla="*/ 263742 w 540473"/>
              <a:gd name="connsiteY83" fmla="*/ 136568 h 547660"/>
              <a:gd name="connsiteX84" fmla="*/ 159928 w 540473"/>
              <a:gd name="connsiteY84" fmla="*/ 136568 h 547660"/>
              <a:gd name="connsiteX85" fmla="*/ 169826 w 540473"/>
              <a:gd name="connsiteY85" fmla="*/ 175702 h 547660"/>
              <a:gd name="connsiteX86" fmla="*/ 209831 w 540473"/>
              <a:gd name="connsiteY86" fmla="*/ 175702 h 547660"/>
              <a:gd name="connsiteX87" fmla="*/ 205707 w 540473"/>
              <a:gd name="connsiteY87" fmla="*/ 136568 h 547660"/>
              <a:gd name="connsiteX88" fmla="*/ 332434 w 540473"/>
              <a:gd name="connsiteY88" fmla="*/ 82659 h 547660"/>
              <a:gd name="connsiteX89" fmla="*/ 336971 w 540473"/>
              <a:gd name="connsiteY89" fmla="*/ 121789 h 547660"/>
              <a:gd name="connsiteX90" fmla="*/ 382337 w 540473"/>
              <a:gd name="connsiteY90" fmla="*/ 121789 h 547660"/>
              <a:gd name="connsiteX91" fmla="*/ 372439 w 540473"/>
              <a:gd name="connsiteY91" fmla="*/ 82659 h 547660"/>
              <a:gd name="connsiteX92" fmla="*/ 372026 w 540473"/>
              <a:gd name="connsiteY92" fmla="*/ 82659 h 547660"/>
              <a:gd name="connsiteX93" fmla="*/ 278526 w 540473"/>
              <a:gd name="connsiteY93" fmla="*/ 82659 h 547660"/>
              <a:gd name="connsiteX94" fmla="*/ 278526 w 540473"/>
              <a:gd name="connsiteY94" fmla="*/ 121789 h 547660"/>
              <a:gd name="connsiteX95" fmla="*/ 323045 w 540473"/>
              <a:gd name="connsiteY95" fmla="*/ 121789 h 547660"/>
              <a:gd name="connsiteX96" fmla="*/ 318189 w 540473"/>
              <a:gd name="connsiteY96" fmla="*/ 82659 h 547660"/>
              <a:gd name="connsiteX97" fmla="*/ 223719 w 540473"/>
              <a:gd name="connsiteY97" fmla="*/ 82659 h 547660"/>
              <a:gd name="connsiteX98" fmla="*/ 219227 w 540473"/>
              <a:gd name="connsiteY98" fmla="*/ 121789 h 547660"/>
              <a:gd name="connsiteX99" fmla="*/ 263742 w 540473"/>
              <a:gd name="connsiteY99" fmla="*/ 121789 h 547660"/>
              <a:gd name="connsiteX100" fmla="*/ 263742 w 540473"/>
              <a:gd name="connsiteY100" fmla="*/ 82659 h 547660"/>
              <a:gd name="connsiteX101" fmla="*/ 169826 w 540473"/>
              <a:gd name="connsiteY101" fmla="*/ 82659 h 547660"/>
              <a:gd name="connsiteX102" fmla="*/ 159928 w 540473"/>
              <a:gd name="connsiteY102" fmla="*/ 121789 h 547660"/>
              <a:gd name="connsiteX103" fmla="*/ 205707 w 540473"/>
              <a:gd name="connsiteY103" fmla="*/ 121789 h 547660"/>
              <a:gd name="connsiteX104" fmla="*/ 209831 w 540473"/>
              <a:gd name="connsiteY104" fmla="*/ 82659 h 547660"/>
              <a:gd name="connsiteX105" fmla="*/ 307277 w 540473"/>
              <a:gd name="connsiteY105" fmla="*/ 21563 h 547660"/>
              <a:gd name="connsiteX106" fmla="*/ 329144 w 540473"/>
              <a:gd name="connsiteY106" fmla="*/ 69665 h 547660"/>
              <a:gd name="connsiteX107" fmla="*/ 364375 w 540473"/>
              <a:gd name="connsiteY107" fmla="*/ 69665 h 547660"/>
              <a:gd name="connsiteX108" fmla="*/ 307277 w 540473"/>
              <a:gd name="connsiteY108" fmla="*/ 21563 h 547660"/>
              <a:gd name="connsiteX109" fmla="*/ 233202 w 540473"/>
              <a:gd name="connsiteY109" fmla="*/ 21563 h 547660"/>
              <a:gd name="connsiteX110" fmla="*/ 176101 w 540473"/>
              <a:gd name="connsiteY110" fmla="*/ 69665 h 547660"/>
              <a:gd name="connsiteX111" fmla="*/ 211085 w 540473"/>
              <a:gd name="connsiteY111" fmla="*/ 69665 h 547660"/>
              <a:gd name="connsiteX112" fmla="*/ 233202 w 540473"/>
              <a:gd name="connsiteY112" fmla="*/ 21563 h 547660"/>
              <a:gd name="connsiteX113" fmla="*/ 278526 w 540473"/>
              <a:gd name="connsiteY113" fmla="*/ 16171 h 547660"/>
              <a:gd name="connsiteX114" fmla="*/ 278526 w 540473"/>
              <a:gd name="connsiteY114" fmla="*/ 67882 h 547660"/>
              <a:gd name="connsiteX115" fmla="*/ 314065 w 540473"/>
              <a:gd name="connsiteY115" fmla="*/ 67882 h 547660"/>
              <a:gd name="connsiteX116" fmla="*/ 278526 w 540473"/>
              <a:gd name="connsiteY116" fmla="*/ 16171 h 547660"/>
              <a:gd name="connsiteX117" fmla="*/ 261954 w 540473"/>
              <a:gd name="connsiteY117" fmla="*/ 16171 h 547660"/>
              <a:gd name="connsiteX118" fmla="*/ 226415 w 540473"/>
              <a:gd name="connsiteY118" fmla="*/ 67882 h 547660"/>
              <a:gd name="connsiteX119" fmla="*/ 261954 w 540473"/>
              <a:gd name="connsiteY119" fmla="*/ 67882 h 547660"/>
              <a:gd name="connsiteX120" fmla="*/ 271051 w 540473"/>
              <a:gd name="connsiteY120" fmla="*/ 0 h 547660"/>
              <a:gd name="connsiteX121" fmla="*/ 396808 w 540473"/>
              <a:gd name="connsiteY121" fmla="*/ 129173 h 547660"/>
              <a:gd name="connsiteX122" fmla="*/ 383785 w 540473"/>
              <a:gd name="connsiteY122" fmla="*/ 185813 h 547660"/>
              <a:gd name="connsiteX123" fmla="*/ 382971 w 540473"/>
              <a:gd name="connsiteY123" fmla="*/ 187036 h 547660"/>
              <a:gd name="connsiteX124" fmla="*/ 277562 w 540473"/>
              <a:gd name="connsiteY124" fmla="*/ 257938 h 547660"/>
              <a:gd name="connsiteX125" fmla="*/ 277562 w 540473"/>
              <a:gd name="connsiteY125" fmla="*/ 281165 h 547660"/>
              <a:gd name="connsiteX126" fmla="*/ 301574 w 540473"/>
              <a:gd name="connsiteY126" fmla="*/ 304799 h 547660"/>
              <a:gd name="connsiteX127" fmla="*/ 441983 w 540473"/>
              <a:gd name="connsiteY127" fmla="*/ 304799 h 547660"/>
              <a:gd name="connsiteX128" fmla="*/ 465995 w 540473"/>
              <a:gd name="connsiteY128" fmla="*/ 328840 h 547660"/>
              <a:gd name="connsiteX129" fmla="*/ 465995 w 540473"/>
              <a:gd name="connsiteY129" fmla="*/ 370404 h 547660"/>
              <a:gd name="connsiteX130" fmla="*/ 523787 w 540473"/>
              <a:gd name="connsiteY130" fmla="*/ 370404 h 547660"/>
              <a:gd name="connsiteX131" fmla="*/ 540473 w 540473"/>
              <a:gd name="connsiteY131" fmla="*/ 387518 h 547660"/>
              <a:gd name="connsiteX132" fmla="*/ 540473 w 540473"/>
              <a:gd name="connsiteY132" fmla="*/ 471460 h 547660"/>
              <a:gd name="connsiteX133" fmla="*/ 523787 w 540473"/>
              <a:gd name="connsiteY133" fmla="*/ 488167 h 547660"/>
              <a:gd name="connsiteX134" fmla="*/ 483496 w 540473"/>
              <a:gd name="connsiteY134" fmla="*/ 488167 h 547660"/>
              <a:gd name="connsiteX135" fmla="*/ 502217 w 540473"/>
              <a:gd name="connsiteY135" fmla="*/ 527285 h 547660"/>
              <a:gd name="connsiteX136" fmla="*/ 502624 w 540473"/>
              <a:gd name="connsiteY136" fmla="*/ 540732 h 547660"/>
              <a:gd name="connsiteX137" fmla="*/ 490821 w 540473"/>
              <a:gd name="connsiteY137" fmla="*/ 547660 h 547660"/>
              <a:gd name="connsiteX138" fmla="*/ 424076 w 540473"/>
              <a:gd name="connsiteY138" fmla="*/ 547660 h 547660"/>
              <a:gd name="connsiteX139" fmla="*/ 412274 w 540473"/>
              <a:gd name="connsiteY139" fmla="*/ 540732 h 547660"/>
              <a:gd name="connsiteX140" fmla="*/ 412681 w 540473"/>
              <a:gd name="connsiteY140" fmla="*/ 527285 h 547660"/>
              <a:gd name="connsiteX141" fmla="*/ 431402 w 540473"/>
              <a:gd name="connsiteY141" fmla="*/ 488167 h 547660"/>
              <a:gd name="connsiteX142" fmla="*/ 391517 w 540473"/>
              <a:gd name="connsiteY142" fmla="*/ 488167 h 547660"/>
              <a:gd name="connsiteX143" fmla="*/ 374017 w 540473"/>
              <a:gd name="connsiteY143" fmla="*/ 471460 h 547660"/>
              <a:gd name="connsiteX144" fmla="*/ 374017 w 540473"/>
              <a:gd name="connsiteY144" fmla="*/ 387518 h 547660"/>
              <a:gd name="connsiteX145" fmla="*/ 391517 w 540473"/>
              <a:gd name="connsiteY145" fmla="*/ 370404 h 547660"/>
              <a:gd name="connsiteX146" fmla="*/ 451751 w 540473"/>
              <a:gd name="connsiteY146" fmla="*/ 370404 h 547660"/>
              <a:gd name="connsiteX147" fmla="*/ 451751 w 540473"/>
              <a:gd name="connsiteY147" fmla="*/ 328840 h 547660"/>
              <a:gd name="connsiteX148" fmla="*/ 441983 w 540473"/>
              <a:gd name="connsiteY148" fmla="*/ 319061 h 547660"/>
              <a:gd name="connsiteX149" fmla="*/ 301167 w 540473"/>
              <a:gd name="connsiteY149" fmla="*/ 319061 h 547660"/>
              <a:gd name="connsiteX150" fmla="*/ 277562 w 540473"/>
              <a:gd name="connsiteY150" fmla="*/ 343102 h 547660"/>
              <a:gd name="connsiteX151" fmla="*/ 277562 w 540473"/>
              <a:gd name="connsiteY151" fmla="*/ 370404 h 547660"/>
              <a:gd name="connsiteX152" fmla="*/ 336575 w 540473"/>
              <a:gd name="connsiteY152" fmla="*/ 370404 h 547660"/>
              <a:gd name="connsiteX153" fmla="*/ 354075 w 540473"/>
              <a:gd name="connsiteY153" fmla="*/ 387518 h 547660"/>
              <a:gd name="connsiteX154" fmla="*/ 354075 w 540473"/>
              <a:gd name="connsiteY154" fmla="*/ 471460 h 547660"/>
              <a:gd name="connsiteX155" fmla="*/ 336575 w 540473"/>
              <a:gd name="connsiteY155" fmla="*/ 488167 h 547660"/>
              <a:gd name="connsiteX156" fmla="*/ 296691 w 540473"/>
              <a:gd name="connsiteY156" fmla="*/ 488167 h 547660"/>
              <a:gd name="connsiteX157" fmla="*/ 315005 w 540473"/>
              <a:gd name="connsiteY157" fmla="*/ 527285 h 547660"/>
              <a:gd name="connsiteX158" fmla="*/ 315412 w 540473"/>
              <a:gd name="connsiteY158" fmla="*/ 540732 h 547660"/>
              <a:gd name="connsiteX159" fmla="*/ 304016 w 540473"/>
              <a:gd name="connsiteY159" fmla="*/ 547660 h 547660"/>
              <a:gd name="connsiteX160" fmla="*/ 237271 w 540473"/>
              <a:gd name="connsiteY160" fmla="*/ 547660 h 547660"/>
              <a:gd name="connsiteX161" fmla="*/ 225062 w 540473"/>
              <a:gd name="connsiteY161" fmla="*/ 540732 h 547660"/>
              <a:gd name="connsiteX162" fmla="*/ 225876 w 540473"/>
              <a:gd name="connsiteY162" fmla="*/ 527285 h 547660"/>
              <a:gd name="connsiteX163" fmla="*/ 244597 w 540473"/>
              <a:gd name="connsiteY163" fmla="*/ 488167 h 547660"/>
              <a:gd name="connsiteX164" fmla="*/ 204305 w 540473"/>
              <a:gd name="connsiteY164" fmla="*/ 488167 h 547660"/>
              <a:gd name="connsiteX165" fmla="*/ 187212 w 540473"/>
              <a:gd name="connsiteY165" fmla="*/ 471460 h 547660"/>
              <a:gd name="connsiteX166" fmla="*/ 187212 w 540473"/>
              <a:gd name="connsiteY166" fmla="*/ 387518 h 547660"/>
              <a:gd name="connsiteX167" fmla="*/ 204305 w 540473"/>
              <a:gd name="connsiteY167" fmla="*/ 370404 h 547660"/>
              <a:gd name="connsiteX168" fmla="*/ 263318 w 540473"/>
              <a:gd name="connsiteY168" fmla="*/ 370404 h 547660"/>
              <a:gd name="connsiteX169" fmla="*/ 263318 w 540473"/>
              <a:gd name="connsiteY169" fmla="*/ 343102 h 547660"/>
              <a:gd name="connsiteX170" fmla="*/ 239713 w 540473"/>
              <a:gd name="connsiteY170" fmla="*/ 319061 h 547660"/>
              <a:gd name="connsiteX171" fmla="*/ 107444 w 540473"/>
              <a:gd name="connsiteY171" fmla="*/ 319061 h 547660"/>
              <a:gd name="connsiteX172" fmla="*/ 92385 w 540473"/>
              <a:gd name="connsiteY172" fmla="*/ 333323 h 547660"/>
              <a:gd name="connsiteX173" fmla="*/ 92385 w 540473"/>
              <a:gd name="connsiteY173" fmla="*/ 370404 h 547660"/>
              <a:gd name="connsiteX174" fmla="*/ 149363 w 540473"/>
              <a:gd name="connsiteY174" fmla="*/ 370404 h 547660"/>
              <a:gd name="connsiteX175" fmla="*/ 166456 w 540473"/>
              <a:gd name="connsiteY175" fmla="*/ 387518 h 547660"/>
              <a:gd name="connsiteX176" fmla="*/ 166456 w 540473"/>
              <a:gd name="connsiteY176" fmla="*/ 471460 h 547660"/>
              <a:gd name="connsiteX177" fmla="*/ 149363 w 540473"/>
              <a:gd name="connsiteY177" fmla="*/ 488167 h 547660"/>
              <a:gd name="connsiteX178" fmla="*/ 109071 w 540473"/>
              <a:gd name="connsiteY178" fmla="*/ 488167 h 547660"/>
              <a:gd name="connsiteX179" fmla="*/ 127793 w 540473"/>
              <a:gd name="connsiteY179" fmla="*/ 527285 h 547660"/>
              <a:gd name="connsiteX180" fmla="*/ 128200 w 540473"/>
              <a:gd name="connsiteY180" fmla="*/ 540732 h 547660"/>
              <a:gd name="connsiteX181" fmla="*/ 116804 w 540473"/>
              <a:gd name="connsiteY181" fmla="*/ 547660 h 547660"/>
              <a:gd name="connsiteX182" fmla="*/ 49652 w 540473"/>
              <a:gd name="connsiteY182" fmla="*/ 547660 h 547660"/>
              <a:gd name="connsiteX183" fmla="*/ 38257 w 540473"/>
              <a:gd name="connsiteY183" fmla="*/ 540732 h 547660"/>
              <a:gd name="connsiteX184" fmla="*/ 38663 w 540473"/>
              <a:gd name="connsiteY184" fmla="*/ 527285 h 547660"/>
              <a:gd name="connsiteX185" fmla="*/ 56978 w 540473"/>
              <a:gd name="connsiteY185" fmla="*/ 488167 h 547660"/>
              <a:gd name="connsiteX186" fmla="*/ 17093 w 540473"/>
              <a:gd name="connsiteY186" fmla="*/ 488167 h 547660"/>
              <a:gd name="connsiteX187" fmla="*/ 0 w 540473"/>
              <a:gd name="connsiteY187" fmla="*/ 471460 h 547660"/>
              <a:gd name="connsiteX188" fmla="*/ 0 w 540473"/>
              <a:gd name="connsiteY188" fmla="*/ 387518 h 547660"/>
              <a:gd name="connsiteX189" fmla="*/ 17093 w 540473"/>
              <a:gd name="connsiteY189" fmla="*/ 370404 h 547660"/>
              <a:gd name="connsiteX190" fmla="*/ 78141 w 540473"/>
              <a:gd name="connsiteY190" fmla="*/ 370404 h 547660"/>
              <a:gd name="connsiteX191" fmla="*/ 78141 w 540473"/>
              <a:gd name="connsiteY191" fmla="*/ 333323 h 547660"/>
              <a:gd name="connsiteX192" fmla="*/ 107444 w 540473"/>
              <a:gd name="connsiteY192" fmla="*/ 304799 h 547660"/>
              <a:gd name="connsiteX193" fmla="*/ 239713 w 540473"/>
              <a:gd name="connsiteY193" fmla="*/ 304799 h 547660"/>
              <a:gd name="connsiteX194" fmla="*/ 263318 w 540473"/>
              <a:gd name="connsiteY194" fmla="*/ 281165 h 547660"/>
              <a:gd name="connsiteX195" fmla="*/ 263318 w 540473"/>
              <a:gd name="connsiteY195" fmla="*/ 257938 h 547660"/>
              <a:gd name="connsiteX196" fmla="*/ 159130 w 540473"/>
              <a:gd name="connsiteY196" fmla="*/ 187443 h 547660"/>
              <a:gd name="connsiteX197" fmla="*/ 158723 w 540473"/>
              <a:gd name="connsiteY197" fmla="*/ 185813 h 547660"/>
              <a:gd name="connsiteX198" fmla="*/ 145700 w 540473"/>
              <a:gd name="connsiteY198" fmla="*/ 129173 h 547660"/>
              <a:gd name="connsiteX199" fmla="*/ 271051 w 540473"/>
              <a:gd name="connsiteY199" fmla="*/ 0 h 54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540473" h="547660">
                <a:moveTo>
                  <a:pt x="447575" y="488769"/>
                </a:moveTo>
                <a:lnTo>
                  <a:pt x="425875" y="533291"/>
                </a:lnTo>
                <a:lnTo>
                  <a:pt x="490156" y="533291"/>
                </a:lnTo>
                <a:lnTo>
                  <a:pt x="468456" y="488769"/>
                </a:lnTo>
                <a:close/>
                <a:moveTo>
                  <a:pt x="259034" y="488769"/>
                </a:moveTo>
                <a:lnTo>
                  <a:pt x="237196" y="533291"/>
                </a:lnTo>
                <a:lnTo>
                  <a:pt x="301474" y="533291"/>
                </a:lnTo>
                <a:lnTo>
                  <a:pt x="280048" y="488769"/>
                </a:lnTo>
                <a:close/>
                <a:moveTo>
                  <a:pt x="72152" y="488769"/>
                </a:moveTo>
                <a:lnTo>
                  <a:pt x="50314" y="533291"/>
                </a:lnTo>
                <a:lnTo>
                  <a:pt x="114592" y="533291"/>
                </a:lnTo>
                <a:lnTo>
                  <a:pt x="92754" y="488769"/>
                </a:lnTo>
                <a:close/>
                <a:moveTo>
                  <a:pt x="388140" y="460017"/>
                </a:moveTo>
                <a:lnTo>
                  <a:pt x="388140" y="473210"/>
                </a:lnTo>
                <a:cubicBezTo>
                  <a:pt x="388140" y="474487"/>
                  <a:pt x="389361" y="475763"/>
                  <a:pt x="391396" y="475763"/>
                </a:cubicBezTo>
                <a:lnTo>
                  <a:pt x="442672" y="475763"/>
                </a:lnTo>
                <a:lnTo>
                  <a:pt x="472379" y="475763"/>
                </a:lnTo>
                <a:lnTo>
                  <a:pt x="523655" y="475763"/>
                </a:lnTo>
                <a:cubicBezTo>
                  <a:pt x="524876" y="475763"/>
                  <a:pt x="526097" y="474487"/>
                  <a:pt x="526097" y="473210"/>
                </a:cubicBezTo>
                <a:lnTo>
                  <a:pt x="526097" y="460017"/>
                </a:lnTo>
                <a:close/>
                <a:moveTo>
                  <a:pt x="201258" y="460017"/>
                </a:moveTo>
                <a:lnTo>
                  <a:pt x="201258" y="473210"/>
                </a:lnTo>
                <a:cubicBezTo>
                  <a:pt x="201258" y="474487"/>
                  <a:pt x="202479" y="475763"/>
                  <a:pt x="204107" y="475763"/>
                </a:cubicBezTo>
                <a:lnTo>
                  <a:pt x="255383" y="475763"/>
                </a:lnTo>
                <a:lnTo>
                  <a:pt x="285090" y="475763"/>
                </a:lnTo>
                <a:lnTo>
                  <a:pt x="336367" y="475763"/>
                </a:lnTo>
                <a:cubicBezTo>
                  <a:pt x="337994" y="475763"/>
                  <a:pt x="339215" y="474487"/>
                  <a:pt x="339215" y="473210"/>
                </a:cubicBezTo>
                <a:lnTo>
                  <a:pt x="339215" y="460017"/>
                </a:lnTo>
                <a:close/>
                <a:moveTo>
                  <a:pt x="14375" y="460017"/>
                </a:moveTo>
                <a:lnTo>
                  <a:pt x="14375" y="473210"/>
                </a:lnTo>
                <a:cubicBezTo>
                  <a:pt x="14375" y="474487"/>
                  <a:pt x="15596" y="475763"/>
                  <a:pt x="17224" y="475763"/>
                </a:cubicBezTo>
                <a:lnTo>
                  <a:pt x="68500" y="475763"/>
                </a:lnTo>
                <a:lnTo>
                  <a:pt x="98207" y="475763"/>
                </a:lnTo>
                <a:lnTo>
                  <a:pt x="149484" y="475763"/>
                </a:lnTo>
                <a:cubicBezTo>
                  <a:pt x="151111" y="475763"/>
                  <a:pt x="152332" y="474487"/>
                  <a:pt x="152332" y="473210"/>
                </a:cubicBezTo>
                <a:lnTo>
                  <a:pt x="152332" y="460017"/>
                </a:lnTo>
                <a:close/>
                <a:moveTo>
                  <a:pt x="391396" y="384546"/>
                </a:moveTo>
                <a:cubicBezTo>
                  <a:pt x="389361" y="384546"/>
                  <a:pt x="388140" y="385756"/>
                  <a:pt x="388140" y="387370"/>
                </a:cubicBezTo>
                <a:lnTo>
                  <a:pt x="388140" y="443441"/>
                </a:lnTo>
                <a:lnTo>
                  <a:pt x="526097" y="443441"/>
                </a:lnTo>
                <a:lnTo>
                  <a:pt x="526097" y="387370"/>
                </a:lnTo>
                <a:cubicBezTo>
                  <a:pt x="526097" y="385756"/>
                  <a:pt x="524876" y="384546"/>
                  <a:pt x="523655" y="384546"/>
                </a:cubicBezTo>
                <a:close/>
                <a:moveTo>
                  <a:pt x="204107" y="384546"/>
                </a:moveTo>
                <a:cubicBezTo>
                  <a:pt x="202479" y="384546"/>
                  <a:pt x="201258" y="385756"/>
                  <a:pt x="201258" y="387370"/>
                </a:cubicBezTo>
                <a:lnTo>
                  <a:pt x="201258" y="443441"/>
                </a:lnTo>
                <a:lnTo>
                  <a:pt x="339215" y="443441"/>
                </a:lnTo>
                <a:lnTo>
                  <a:pt x="339215" y="387370"/>
                </a:lnTo>
                <a:cubicBezTo>
                  <a:pt x="339215" y="385756"/>
                  <a:pt x="337994" y="384546"/>
                  <a:pt x="336367" y="384546"/>
                </a:cubicBezTo>
                <a:close/>
                <a:moveTo>
                  <a:pt x="17224" y="384546"/>
                </a:moveTo>
                <a:cubicBezTo>
                  <a:pt x="15596" y="384546"/>
                  <a:pt x="14375" y="385756"/>
                  <a:pt x="14375" y="387370"/>
                </a:cubicBezTo>
                <a:lnTo>
                  <a:pt x="14375" y="443441"/>
                </a:lnTo>
                <a:lnTo>
                  <a:pt x="152332" y="443441"/>
                </a:lnTo>
                <a:lnTo>
                  <a:pt x="152332" y="387370"/>
                </a:lnTo>
                <a:cubicBezTo>
                  <a:pt x="152332" y="385756"/>
                  <a:pt x="151111" y="384546"/>
                  <a:pt x="149484" y="384546"/>
                </a:cubicBezTo>
                <a:close/>
                <a:moveTo>
                  <a:pt x="269334" y="294698"/>
                </a:moveTo>
                <a:cubicBezTo>
                  <a:pt x="259420" y="295111"/>
                  <a:pt x="251571" y="302960"/>
                  <a:pt x="251571" y="312874"/>
                </a:cubicBezTo>
                <a:cubicBezTo>
                  <a:pt x="251571" y="322374"/>
                  <a:pt x="259833" y="330223"/>
                  <a:pt x="269747" y="330223"/>
                </a:cubicBezTo>
                <a:cubicBezTo>
                  <a:pt x="279248" y="330223"/>
                  <a:pt x="287096" y="322374"/>
                  <a:pt x="287096" y="312874"/>
                </a:cubicBezTo>
                <a:cubicBezTo>
                  <a:pt x="287096" y="302960"/>
                  <a:pt x="279248" y="295111"/>
                  <a:pt x="269747" y="294698"/>
                </a:cubicBezTo>
                <a:cubicBezTo>
                  <a:pt x="269334" y="294698"/>
                  <a:pt x="269334" y="294698"/>
                  <a:pt x="269334" y="294698"/>
                </a:cubicBezTo>
                <a:close/>
                <a:moveTo>
                  <a:pt x="329143" y="190476"/>
                </a:moveTo>
                <a:cubicBezTo>
                  <a:pt x="323879" y="209003"/>
                  <a:pt x="316590" y="225517"/>
                  <a:pt x="307276" y="236794"/>
                </a:cubicBezTo>
                <a:cubicBezTo>
                  <a:pt x="330763" y="228336"/>
                  <a:pt x="351011" y="211420"/>
                  <a:pt x="364374" y="190476"/>
                </a:cubicBezTo>
                <a:close/>
                <a:moveTo>
                  <a:pt x="278525" y="190476"/>
                </a:moveTo>
                <a:lnTo>
                  <a:pt x="278525" y="242183"/>
                </a:lnTo>
                <a:cubicBezTo>
                  <a:pt x="293300" y="237336"/>
                  <a:pt x="306078" y="217541"/>
                  <a:pt x="314064" y="190476"/>
                </a:cubicBezTo>
                <a:close/>
                <a:moveTo>
                  <a:pt x="226414" y="190476"/>
                </a:moveTo>
                <a:cubicBezTo>
                  <a:pt x="234400" y="217541"/>
                  <a:pt x="247578" y="237336"/>
                  <a:pt x="261953" y="242183"/>
                </a:cubicBezTo>
                <a:lnTo>
                  <a:pt x="261953" y="190476"/>
                </a:lnTo>
                <a:close/>
                <a:moveTo>
                  <a:pt x="176100" y="190476"/>
                </a:moveTo>
                <a:cubicBezTo>
                  <a:pt x="189772" y="211420"/>
                  <a:pt x="209476" y="228336"/>
                  <a:pt x="233201" y="236794"/>
                </a:cubicBezTo>
                <a:cubicBezTo>
                  <a:pt x="223952" y="225517"/>
                  <a:pt x="216312" y="209003"/>
                  <a:pt x="211084" y="190476"/>
                </a:cubicBezTo>
                <a:close/>
                <a:moveTo>
                  <a:pt x="336971" y="136568"/>
                </a:moveTo>
                <a:cubicBezTo>
                  <a:pt x="336558" y="150145"/>
                  <a:pt x="334909" y="163323"/>
                  <a:pt x="332434" y="175702"/>
                </a:cubicBezTo>
                <a:lnTo>
                  <a:pt x="372439" y="175702"/>
                </a:lnTo>
                <a:cubicBezTo>
                  <a:pt x="377800" y="163323"/>
                  <a:pt x="381512" y="150145"/>
                  <a:pt x="382337" y="136568"/>
                </a:cubicBezTo>
                <a:close/>
                <a:moveTo>
                  <a:pt x="278526" y="136568"/>
                </a:moveTo>
                <a:lnTo>
                  <a:pt x="278526" y="175702"/>
                </a:lnTo>
                <a:lnTo>
                  <a:pt x="318189" y="175702"/>
                </a:lnTo>
                <a:cubicBezTo>
                  <a:pt x="321022" y="163323"/>
                  <a:pt x="322641" y="150145"/>
                  <a:pt x="323045" y="136568"/>
                </a:cubicBezTo>
                <a:close/>
                <a:moveTo>
                  <a:pt x="219227" y="136568"/>
                </a:moveTo>
                <a:cubicBezTo>
                  <a:pt x="219227" y="150145"/>
                  <a:pt x="221269" y="163323"/>
                  <a:pt x="223719" y="175702"/>
                </a:cubicBezTo>
                <a:lnTo>
                  <a:pt x="263742" y="175702"/>
                </a:lnTo>
                <a:lnTo>
                  <a:pt x="263742" y="136568"/>
                </a:lnTo>
                <a:close/>
                <a:moveTo>
                  <a:pt x="159928" y="136568"/>
                </a:moveTo>
                <a:cubicBezTo>
                  <a:pt x="161165" y="150145"/>
                  <a:pt x="164465" y="163323"/>
                  <a:pt x="169826" y="175702"/>
                </a:cubicBezTo>
                <a:lnTo>
                  <a:pt x="209831" y="175702"/>
                </a:lnTo>
                <a:cubicBezTo>
                  <a:pt x="207356" y="163323"/>
                  <a:pt x="205707" y="150145"/>
                  <a:pt x="205707" y="136568"/>
                </a:cubicBezTo>
                <a:close/>
                <a:moveTo>
                  <a:pt x="332434" y="82659"/>
                </a:moveTo>
                <a:cubicBezTo>
                  <a:pt x="334909" y="94761"/>
                  <a:pt x="336558" y="108073"/>
                  <a:pt x="336971" y="121789"/>
                </a:cubicBezTo>
                <a:lnTo>
                  <a:pt x="382337" y="121789"/>
                </a:lnTo>
                <a:cubicBezTo>
                  <a:pt x="381512" y="108073"/>
                  <a:pt x="377800" y="94761"/>
                  <a:pt x="372439" y="82659"/>
                </a:cubicBezTo>
                <a:lnTo>
                  <a:pt x="372026" y="82659"/>
                </a:lnTo>
                <a:close/>
                <a:moveTo>
                  <a:pt x="278526" y="82659"/>
                </a:moveTo>
                <a:lnTo>
                  <a:pt x="278526" y="121789"/>
                </a:lnTo>
                <a:lnTo>
                  <a:pt x="323045" y="121789"/>
                </a:lnTo>
                <a:cubicBezTo>
                  <a:pt x="322641" y="108073"/>
                  <a:pt x="321022" y="94761"/>
                  <a:pt x="318189" y="82659"/>
                </a:cubicBezTo>
                <a:close/>
                <a:moveTo>
                  <a:pt x="223719" y="82659"/>
                </a:moveTo>
                <a:cubicBezTo>
                  <a:pt x="221269" y="94761"/>
                  <a:pt x="219227" y="108073"/>
                  <a:pt x="219227" y="121789"/>
                </a:cubicBezTo>
                <a:lnTo>
                  <a:pt x="263742" y="121789"/>
                </a:lnTo>
                <a:lnTo>
                  <a:pt x="263742" y="82659"/>
                </a:lnTo>
                <a:close/>
                <a:moveTo>
                  <a:pt x="169826" y="82659"/>
                </a:moveTo>
                <a:cubicBezTo>
                  <a:pt x="164465" y="94761"/>
                  <a:pt x="161165" y="108073"/>
                  <a:pt x="159928" y="121789"/>
                </a:cubicBezTo>
                <a:lnTo>
                  <a:pt x="205707" y="121789"/>
                </a:lnTo>
                <a:cubicBezTo>
                  <a:pt x="205707" y="108073"/>
                  <a:pt x="207356" y="94761"/>
                  <a:pt x="209831" y="82659"/>
                </a:cubicBezTo>
                <a:close/>
                <a:moveTo>
                  <a:pt x="307277" y="21563"/>
                </a:moveTo>
                <a:cubicBezTo>
                  <a:pt x="316591" y="33174"/>
                  <a:pt x="323880" y="49761"/>
                  <a:pt x="329144" y="69665"/>
                </a:cubicBezTo>
                <a:lnTo>
                  <a:pt x="364375" y="69665"/>
                </a:lnTo>
                <a:cubicBezTo>
                  <a:pt x="351012" y="47273"/>
                  <a:pt x="330764" y="30271"/>
                  <a:pt x="307277" y="21563"/>
                </a:cubicBezTo>
                <a:close/>
                <a:moveTo>
                  <a:pt x="233202" y="21563"/>
                </a:moveTo>
                <a:cubicBezTo>
                  <a:pt x="209477" y="30271"/>
                  <a:pt x="189773" y="47273"/>
                  <a:pt x="176101" y="69665"/>
                </a:cubicBezTo>
                <a:lnTo>
                  <a:pt x="211085" y="69665"/>
                </a:lnTo>
                <a:cubicBezTo>
                  <a:pt x="216313" y="49761"/>
                  <a:pt x="223953" y="33174"/>
                  <a:pt x="233202" y="21563"/>
                </a:cubicBezTo>
                <a:close/>
                <a:moveTo>
                  <a:pt x="278526" y="16171"/>
                </a:moveTo>
                <a:lnTo>
                  <a:pt x="278526" y="67882"/>
                </a:lnTo>
                <a:lnTo>
                  <a:pt x="314065" y="67882"/>
                </a:lnTo>
                <a:cubicBezTo>
                  <a:pt x="306079" y="40624"/>
                  <a:pt x="293301" y="20981"/>
                  <a:pt x="278526" y="16171"/>
                </a:cubicBezTo>
                <a:close/>
                <a:moveTo>
                  <a:pt x="261954" y="16171"/>
                </a:moveTo>
                <a:cubicBezTo>
                  <a:pt x="247579" y="20981"/>
                  <a:pt x="234401" y="40624"/>
                  <a:pt x="226415" y="67882"/>
                </a:cubicBezTo>
                <a:lnTo>
                  <a:pt x="261954" y="67882"/>
                </a:lnTo>
                <a:close/>
                <a:moveTo>
                  <a:pt x="271051" y="0"/>
                </a:moveTo>
                <a:cubicBezTo>
                  <a:pt x="340238" y="0"/>
                  <a:pt x="396808" y="58270"/>
                  <a:pt x="396808" y="129173"/>
                </a:cubicBezTo>
                <a:cubicBezTo>
                  <a:pt x="396808" y="149547"/>
                  <a:pt x="391924" y="168699"/>
                  <a:pt x="383785" y="185813"/>
                </a:cubicBezTo>
                <a:cubicBezTo>
                  <a:pt x="383785" y="186628"/>
                  <a:pt x="383378" y="187036"/>
                  <a:pt x="382971" y="187036"/>
                </a:cubicBezTo>
                <a:cubicBezTo>
                  <a:pt x="363436" y="227377"/>
                  <a:pt x="323958" y="255900"/>
                  <a:pt x="277562" y="257938"/>
                </a:cubicBezTo>
                <a:lnTo>
                  <a:pt x="277562" y="281165"/>
                </a:lnTo>
                <a:cubicBezTo>
                  <a:pt x="289365" y="283609"/>
                  <a:pt x="298725" y="292982"/>
                  <a:pt x="301574" y="304799"/>
                </a:cubicBezTo>
                <a:lnTo>
                  <a:pt x="441983" y="304799"/>
                </a:lnTo>
                <a:cubicBezTo>
                  <a:pt x="455007" y="304799"/>
                  <a:pt x="465995" y="315393"/>
                  <a:pt x="465995" y="328840"/>
                </a:cubicBezTo>
                <a:lnTo>
                  <a:pt x="465995" y="370404"/>
                </a:lnTo>
                <a:lnTo>
                  <a:pt x="523787" y="370404"/>
                </a:lnTo>
                <a:cubicBezTo>
                  <a:pt x="533147" y="370404"/>
                  <a:pt x="540473" y="378146"/>
                  <a:pt x="540473" y="387518"/>
                </a:cubicBezTo>
                <a:lnTo>
                  <a:pt x="540473" y="471460"/>
                </a:lnTo>
                <a:cubicBezTo>
                  <a:pt x="540473" y="480832"/>
                  <a:pt x="533147" y="488167"/>
                  <a:pt x="523787" y="488167"/>
                </a:cubicBezTo>
                <a:lnTo>
                  <a:pt x="483496" y="488167"/>
                </a:lnTo>
                <a:lnTo>
                  <a:pt x="502217" y="527285"/>
                </a:lnTo>
                <a:cubicBezTo>
                  <a:pt x="504659" y="531360"/>
                  <a:pt x="505066" y="536250"/>
                  <a:pt x="502624" y="540732"/>
                </a:cubicBezTo>
                <a:cubicBezTo>
                  <a:pt x="500182" y="544807"/>
                  <a:pt x="495705" y="547660"/>
                  <a:pt x="490821" y="547660"/>
                </a:cubicBezTo>
                <a:lnTo>
                  <a:pt x="424076" y="547660"/>
                </a:lnTo>
                <a:cubicBezTo>
                  <a:pt x="419192" y="547660"/>
                  <a:pt x="414716" y="544807"/>
                  <a:pt x="412274" y="540732"/>
                </a:cubicBezTo>
                <a:cubicBezTo>
                  <a:pt x="410239" y="536250"/>
                  <a:pt x="410239" y="531360"/>
                  <a:pt x="412681" y="527285"/>
                </a:cubicBezTo>
                <a:lnTo>
                  <a:pt x="431402" y="488167"/>
                </a:lnTo>
                <a:lnTo>
                  <a:pt x="391517" y="488167"/>
                </a:lnTo>
                <a:cubicBezTo>
                  <a:pt x="381750" y="488167"/>
                  <a:pt x="374017" y="480832"/>
                  <a:pt x="374017" y="471460"/>
                </a:cubicBezTo>
                <a:lnTo>
                  <a:pt x="374017" y="387518"/>
                </a:lnTo>
                <a:cubicBezTo>
                  <a:pt x="374017" y="378146"/>
                  <a:pt x="381750" y="370404"/>
                  <a:pt x="391517" y="370404"/>
                </a:cubicBezTo>
                <a:lnTo>
                  <a:pt x="451751" y="370404"/>
                </a:lnTo>
                <a:lnTo>
                  <a:pt x="451751" y="328840"/>
                </a:lnTo>
                <a:cubicBezTo>
                  <a:pt x="451751" y="323543"/>
                  <a:pt x="447274" y="319061"/>
                  <a:pt x="441983" y="319061"/>
                </a:cubicBezTo>
                <a:lnTo>
                  <a:pt x="301167" y="319061"/>
                </a:lnTo>
                <a:cubicBezTo>
                  <a:pt x="298318" y="330878"/>
                  <a:pt x="289365" y="340250"/>
                  <a:pt x="277562" y="343102"/>
                </a:cubicBezTo>
                <a:lnTo>
                  <a:pt x="277562" y="370404"/>
                </a:lnTo>
                <a:lnTo>
                  <a:pt x="336575" y="370404"/>
                </a:lnTo>
                <a:cubicBezTo>
                  <a:pt x="345935" y="370404"/>
                  <a:pt x="354075" y="378146"/>
                  <a:pt x="354075" y="387518"/>
                </a:cubicBezTo>
                <a:lnTo>
                  <a:pt x="354075" y="471460"/>
                </a:lnTo>
                <a:cubicBezTo>
                  <a:pt x="354075" y="480832"/>
                  <a:pt x="345935" y="488167"/>
                  <a:pt x="336575" y="488167"/>
                </a:cubicBezTo>
                <a:lnTo>
                  <a:pt x="296691" y="488167"/>
                </a:lnTo>
                <a:lnTo>
                  <a:pt x="315005" y="527285"/>
                </a:lnTo>
                <a:cubicBezTo>
                  <a:pt x="317447" y="531360"/>
                  <a:pt x="317854" y="536250"/>
                  <a:pt x="315412" y="540732"/>
                </a:cubicBezTo>
                <a:cubicBezTo>
                  <a:pt x="313377" y="544807"/>
                  <a:pt x="308900" y="547660"/>
                  <a:pt x="304016" y="547660"/>
                </a:cubicBezTo>
                <a:lnTo>
                  <a:pt x="237271" y="547660"/>
                </a:lnTo>
                <a:cubicBezTo>
                  <a:pt x="231980" y="547660"/>
                  <a:pt x="227503" y="544807"/>
                  <a:pt x="225062" y="540732"/>
                </a:cubicBezTo>
                <a:cubicBezTo>
                  <a:pt x="223027" y="536250"/>
                  <a:pt x="223027" y="531360"/>
                  <a:pt x="225876" y="527285"/>
                </a:cubicBezTo>
                <a:lnTo>
                  <a:pt x="244597" y="488167"/>
                </a:lnTo>
                <a:lnTo>
                  <a:pt x="204305" y="488167"/>
                </a:lnTo>
                <a:cubicBezTo>
                  <a:pt x="194945" y="488167"/>
                  <a:pt x="187212" y="480832"/>
                  <a:pt x="187212" y="471460"/>
                </a:cubicBezTo>
                <a:lnTo>
                  <a:pt x="187212" y="387518"/>
                </a:lnTo>
                <a:cubicBezTo>
                  <a:pt x="187212" y="378146"/>
                  <a:pt x="194945" y="370404"/>
                  <a:pt x="204305" y="370404"/>
                </a:cubicBezTo>
                <a:lnTo>
                  <a:pt x="263318" y="370404"/>
                </a:lnTo>
                <a:lnTo>
                  <a:pt x="263318" y="343102"/>
                </a:lnTo>
                <a:cubicBezTo>
                  <a:pt x="251515" y="340250"/>
                  <a:pt x="242155" y="330878"/>
                  <a:pt x="239713" y="319061"/>
                </a:cubicBezTo>
                <a:lnTo>
                  <a:pt x="107444" y="319061"/>
                </a:lnTo>
                <a:cubicBezTo>
                  <a:pt x="99304" y="319061"/>
                  <a:pt x="92385" y="325580"/>
                  <a:pt x="92385" y="333323"/>
                </a:cubicBezTo>
                <a:lnTo>
                  <a:pt x="92385" y="370404"/>
                </a:lnTo>
                <a:lnTo>
                  <a:pt x="149363" y="370404"/>
                </a:lnTo>
                <a:cubicBezTo>
                  <a:pt x="158723" y="370404"/>
                  <a:pt x="166456" y="378146"/>
                  <a:pt x="166456" y="387518"/>
                </a:cubicBezTo>
                <a:lnTo>
                  <a:pt x="166456" y="471460"/>
                </a:lnTo>
                <a:cubicBezTo>
                  <a:pt x="166456" y="480832"/>
                  <a:pt x="158723" y="488167"/>
                  <a:pt x="149363" y="488167"/>
                </a:cubicBezTo>
                <a:lnTo>
                  <a:pt x="109071" y="488167"/>
                </a:lnTo>
                <a:lnTo>
                  <a:pt x="127793" y="527285"/>
                </a:lnTo>
                <a:cubicBezTo>
                  <a:pt x="130235" y="531360"/>
                  <a:pt x="130642" y="536250"/>
                  <a:pt x="128200" y="540732"/>
                </a:cubicBezTo>
                <a:cubicBezTo>
                  <a:pt x="126165" y="544807"/>
                  <a:pt x="121688" y="547660"/>
                  <a:pt x="116804" y="547660"/>
                </a:cubicBezTo>
                <a:lnTo>
                  <a:pt x="49652" y="547660"/>
                </a:lnTo>
                <a:cubicBezTo>
                  <a:pt x="44768" y="547660"/>
                  <a:pt x="40291" y="544807"/>
                  <a:pt x="38257" y="540732"/>
                </a:cubicBezTo>
                <a:cubicBezTo>
                  <a:pt x="36222" y="536250"/>
                  <a:pt x="36222" y="531360"/>
                  <a:pt x="38663" y="527285"/>
                </a:cubicBezTo>
                <a:lnTo>
                  <a:pt x="56978" y="488167"/>
                </a:lnTo>
                <a:lnTo>
                  <a:pt x="17093" y="488167"/>
                </a:lnTo>
                <a:cubicBezTo>
                  <a:pt x="7733" y="488167"/>
                  <a:pt x="0" y="480832"/>
                  <a:pt x="0" y="471460"/>
                </a:cubicBezTo>
                <a:lnTo>
                  <a:pt x="0" y="387518"/>
                </a:lnTo>
                <a:cubicBezTo>
                  <a:pt x="0" y="378146"/>
                  <a:pt x="7733" y="370404"/>
                  <a:pt x="17093" y="370404"/>
                </a:cubicBezTo>
                <a:lnTo>
                  <a:pt x="78141" y="370404"/>
                </a:lnTo>
                <a:lnTo>
                  <a:pt x="78141" y="333323"/>
                </a:lnTo>
                <a:cubicBezTo>
                  <a:pt x="78141" y="317838"/>
                  <a:pt x="91164" y="304799"/>
                  <a:pt x="107444" y="304799"/>
                </a:cubicBezTo>
                <a:lnTo>
                  <a:pt x="239713" y="304799"/>
                </a:lnTo>
                <a:cubicBezTo>
                  <a:pt x="242155" y="292982"/>
                  <a:pt x="251515" y="283609"/>
                  <a:pt x="263318" y="281165"/>
                </a:cubicBezTo>
                <a:lnTo>
                  <a:pt x="263318" y="257938"/>
                </a:lnTo>
                <a:cubicBezTo>
                  <a:pt x="217736" y="255086"/>
                  <a:pt x="179073" y="227377"/>
                  <a:pt x="159130" y="187443"/>
                </a:cubicBezTo>
                <a:cubicBezTo>
                  <a:pt x="158723" y="187036"/>
                  <a:pt x="158723" y="186628"/>
                  <a:pt x="158723" y="185813"/>
                </a:cubicBezTo>
                <a:cubicBezTo>
                  <a:pt x="150584" y="168699"/>
                  <a:pt x="145700" y="149547"/>
                  <a:pt x="145700" y="129173"/>
                </a:cubicBezTo>
                <a:cubicBezTo>
                  <a:pt x="145700" y="58270"/>
                  <a:pt x="201864" y="0"/>
                  <a:pt x="271051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74E8F06-559E-9096-384F-006E4DAAA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978" y="4914264"/>
            <a:ext cx="2009177" cy="2009165"/>
          </a:xfrm>
          <a:custGeom>
            <a:avLst/>
            <a:gdLst>
              <a:gd name="connsiteX0" fmla="*/ 372654 w 517452"/>
              <a:gd name="connsiteY0" fmla="*/ 478835 h 517449"/>
              <a:gd name="connsiteX1" fmla="*/ 421452 w 517452"/>
              <a:gd name="connsiteY1" fmla="*/ 478835 h 517449"/>
              <a:gd name="connsiteX2" fmla="*/ 428771 w 517452"/>
              <a:gd name="connsiteY2" fmla="*/ 485534 h 517449"/>
              <a:gd name="connsiteX3" fmla="*/ 421452 w 517452"/>
              <a:gd name="connsiteY3" fmla="*/ 492628 h 517449"/>
              <a:gd name="connsiteX4" fmla="*/ 372654 w 517452"/>
              <a:gd name="connsiteY4" fmla="*/ 492628 h 517449"/>
              <a:gd name="connsiteX5" fmla="*/ 365334 w 517452"/>
              <a:gd name="connsiteY5" fmla="*/ 485534 h 517449"/>
              <a:gd name="connsiteX6" fmla="*/ 372654 w 517452"/>
              <a:gd name="connsiteY6" fmla="*/ 478835 h 517449"/>
              <a:gd name="connsiteX7" fmla="*/ 288945 w 517452"/>
              <a:gd name="connsiteY7" fmla="*/ 471451 h 517449"/>
              <a:gd name="connsiteX8" fmla="*/ 288945 w 517452"/>
              <a:gd name="connsiteY8" fmla="*/ 496467 h 517449"/>
              <a:gd name="connsiteX9" fmla="*/ 295370 w 517452"/>
              <a:gd name="connsiteY9" fmla="*/ 502923 h 517449"/>
              <a:gd name="connsiteX10" fmla="*/ 496569 w 517452"/>
              <a:gd name="connsiteY10" fmla="*/ 502923 h 517449"/>
              <a:gd name="connsiteX11" fmla="*/ 502994 w 517452"/>
              <a:gd name="connsiteY11" fmla="*/ 496467 h 517449"/>
              <a:gd name="connsiteX12" fmla="*/ 502994 w 517452"/>
              <a:gd name="connsiteY12" fmla="*/ 471451 h 517449"/>
              <a:gd name="connsiteX13" fmla="*/ 441434 w 517452"/>
              <a:gd name="connsiteY13" fmla="*/ 343582 h 517449"/>
              <a:gd name="connsiteX14" fmla="*/ 441434 w 517452"/>
              <a:gd name="connsiteY14" fmla="*/ 364746 h 517449"/>
              <a:gd name="connsiteX15" fmla="*/ 462758 w 517452"/>
              <a:gd name="connsiteY15" fmla="*/ 364746 h 517449"/>
              <a:gd name="connsiteX16" fmla="*/ 322338 w 517452"/>
              <a:gd name="connsiteY16" fmla="*/ 333599 h 517449"/>
              <a:gd name="connsiteX17" fmla="*/ 319522 w 517452"/>
              <a:gd name="connsiteY17" fmla="*/ 335995 h 517449"/>
              <a:gd name="connsiteX18" fmla="*/ 319522 w 517452"/>
              <a:gd name="connsiteY18" fmla="*/ 423047 h 517449"/>
              <a:gd name="connsiteX19" fmla="*/ 322338 w 517452"/>
              <a:gd name="connsiteY19" fmla="*/ 425443 h 517449"/>
              <a:gd name="connsiteX20" fmla="*/ 470403 w 517452"/>
              <a:gd name="connsiteY20" fmla="*/ 425443 h 517449"/>
              <a:gd name="connsiteX21" fmla="*/ 472817 w 517452"/>
              <a:gd name="connsiteY21" fmla="*/ 423047 h 517449"/>
              <a:gd name="connsiteX22" fmla="*/ 472817 w 517452"/>
              <a:gd name="connsiteY22" fmla="*/ 379122 h 517449"/>
              <a:gd name="connsiteX23" fmla="*/ 434192 w 517452"/>
              <a:gd name="connsiteY23" fmla="*/ 379122 h 517449"/>
              <a:gd name="connsiteX24" fmla="*/ 427352 w 517452"/>
              <a:gd name="connsiteY24" fmla="*/ 371934 h 517449"/>
              <a:gd name="connsiteX25" fmla="*/ 427352 w 517452"/>
              <a:gd name="connsiteY25" fmla="*/ 333599 h 517449"/>
              <a:gd name="connsiteX26" fmla="*/ 322338 w 517452"/>
              <a:gd name="connsiteY26" fmla="*/ 319223 h 517449"/>
              <a:gd name="connsiteX27" fmla="*/ 434192 w 517452"/>
              <a:gd name="connsiteY27" fmla="*/ 319223 h 517449"/>
              <a:gd name="connsiteX28" fmla="*/ 435801 w 517452"/>
              <a:gd name="connsiteY28" fmla="*/ 319622 h 517449"/>
              <a:gd name="connsiteX29" fmla="*/ 437813 w 517452"/>
              <a:gd name="connsiteY29" fmla="*/ 320421 h 517449"/>
              <a:gd name="connsiteX30" fmla="*/ 439422 w 517452"/>
              <a:gd name="connsiteY30" fmla="*/ 321619 h 517449"/>
              <a:gd name="connsiteX31" fmla="*/ 485290 w 517452"/>
              <a:gd name="connsiteY31" fmla="*/ 366743 h 517449"/>
              <a:gd name="connsiteX32" fmla="*/ 486497 w 517452"/>
              <a:gd name="connsiteY32" fmla="*/ 368340 h 517449"/>
              <a:gd name="connsiteX33" fmla="*/ 486497 w 517452"/>
              <a:gd name="connsiteY33" fmla="*/ 369139 h 517449"/>
              <a:gd name="connsiteX34" fmla="*/ 487302 w 517452"/>
              <a:gd name="connsiteY34" fmla="*/ 370337 h 517449"/>
              <a:gd name="connsiteX35" fmla="*/ 487302 w 517452"/>
              <a:gd name="connsiteY35" fmla="*/ 370736 h 517449"/>
              <a:gd name="connsiteX36" fmla="*/ 487302 w 517452"/>
              <a:gd name="connsiteY36" fmla="*/ 371934 h 517449"/>
              <a:gd name="connsiteX37" fmla="*/ 487302 w 517452"/>
              <a:gd name="connsiteY37" fmla="*/ 423047 h 517449"/>
              <a:gd name="connsiteX38" fmla="*/ 470403 w 517452"/>
              <a:gd name="connsiteY38" fmla="*/ 439420 h 517449"/>
              <a:gd name="connsiteX39" fmla="*/ 322338 w 517452"/>
              <a:gd name="connsiteY39" fmla="*/ 439420 h 517449"/>
              <a:gd name="connsiteX40" fmla="*/ 305037 w 517452"/>
              <a:gd name="connsiteY40" fmla="*/ 423047 h 517449"/>
              <a:gd name="connsiteX41" fmla="*/ 305037 w 517452"/>
              <a:gd name="connsiteY41" fmla="*/ 335995 h 517449"/>
              <a:gd name="connsiteX42" fmla="*/ 322338 w 517452"/>
              <a:gd name="connsiteY42" fmla="*/ 319223 h 517449"/>
              <a:gd name="connsiteX43" fmla="*/ 295370 w 517452"/>
              <a:gd name="connsiteY43" fmla="*/ 303196 h 517449"/>
              <a:gd name="connsiteX44" fmla="*/ 288945 w 517452"/>
              <a:gd name="connsiteY44" fmla="*/ 309248 h 517449"/>
              <a:gd name="connsiteX45" fmla="*/ 288945 w 517452"/>
              <a:gd name="connsiteY45" fmla="*/ 456925 h 517449"/>
              <a:gd name="connsiteX46" fmla="*/ 502994 w 517452"/>
              <a:gd name="connsiteY46" fmla="*/ 456925 h 517449"/>
              <a:gd name="connsiteX47" fmla="*/ 502994 w 517452"/>
              <a:gd name="connsiteY47" fmla="*/ 309248 h 517449"/>
              <a:gd name="connsiteX48" fmla="*/ 496970 w 517452"/>
              <a:gd name="connsiteY48" fmla="*/ 303196 h 517449"/>
              <a:gd name="connsiteX49" fmla="*/ 295370 w 517452"/>
              <a:gd name="connsiteY49" fmla="*/ 289074 h 517449"/>
              <a:gd name="connsiteX50" fmla="*/ 496970 w 517452"/>
              <a:gd name="connsiteY50" fmla="*/ 289074 h 517449"/>
              <a:gd name="connsiteX51" fmla="*/ 517452 w 517452"/>
              <a:gd name="connsiteY51" fmla="*/ 309248 h 517449"/>
              <a:gd name="connsiteX52" fmla="*/ 517452 w 517452"/>
              <a:gd name="connsiteY52" fmla="*/ 496467 h 517449"/>
              <a:gd name="connsiteX53" fmla="*/ 496569 w 517452"/>
              <a:gd name="connsiteY53" fmla="*/ 517449 h 517449"/>
              <a:gd name="connsiteX54" fmla="*/ 295370 w 517452"/>
              <a:gd name="connsiteY54" fmla="*/ 517449 h 517449"/>
              <a:gd name="connsiteX55" fmla="*/ 274889 w 517452"/>
              <a:gd name="connsiteY55" fmla="*/ 496467 h 517449"/>
              <a:gd name="connsiteX56" fmla="*/ 274889 w 517452"/>
              <a:gd name="connsiteY56" fmla="*/ 309248 h 517449"/>
              <a:gd name="connsiteX57" fmla="*/ 295370 w 517452"/>
              <a:gd name="connsiteY57" fmla="*/ 289074 h 517449"/>
              <a:gd name="connsiteX58" fmla="*/ 121920 w 517452"/>
              <a:gd name="connsiteY58" fmla="*/ 276551 h 517449"/>
              <a:gd name="connsiteX59" fmla="*/ 71515 w 517452"/>
              <a:gd name="connsiteY59" fmla="*/ 325421 h 517449"/>
              <a:gd name="connsiteX60" fmla="*/ 86838 w 517452"/>
              <a:gd name="connsiteY60" fmla="*/ 325421 h 517449"/>
              <a:gd name="connsiteX61" fmla="*/ 93693 w 517452"/>
              <a:gd name="connsiteY61" fmla="*/ 332631 h 517449"/>
              <a:gd name="connsiteX62" fmla="*/ 130791 w 517452"/>
              <a:gd name="connsiteY62" fmla="*/ 431572 h 517449"/>
              <a:gd name="connsiteX63" fmla="*/ 193696 w 517452"/>
              <a:gd name="connsiteY63" fmla="*/ 451199 h 517449"/>
              <a:gd name="connsiteX64" fmla="*/ 144904 w 517452"/>
              <a:gd name="connsiteY64" fmla="*/ 389512 h 517449"/>
              <a:gd name="connsiteX65" fmla="*/ 148130 w 517452"/>
              <a:gd name="connsiteY65" fmla="*/ 331429 h 517449"/>
              <a:gd name="connsiteX66" fmla="*/ 155388 w 517452"/>
              <a:gd name="connsiteY66" fmla="*/ 325421 h 517449"/>
              <a:gd name="connsiteX67" fmla="*/ 172728 w 517452"/>
              <a:gd name="connsiteY67" fmla="*/ 325421 h 517449"/>
              <a:gd name="connsiteX68" fmla="*/ 117081 w 517452"/>
              <a:gd name="connsiteY68" fmla="*/ 261329 h 517449"/>
              <a:gd name="connsiteX69" fmla="*/ 126759 w 517452"/>
              <a:gd name="connsiteY69" fmla="*/ 261329 h 517449"/>
              <a:gd name="connsiteX70" fmla="*/ 194906 w 517452"/>
              <a:gd name="connsiteY70" fmla="*/ 327423 h 517449"/>
              <a:gd name="connsiteX71" fmla="*/ 196519 w 517452"/>
              <a:gd name="connsiteY71" fmla="*/ 335435 h 517449"/>
              <a:gd name="connsiteX72" fmla="*/ 190067 w 517452"/>
              <a:gd name="connsiteY72" fmla="*/ 339441 h 517449"/>
              <a:gd name="connsiteX73" fmla="*/ 161437 w 517452"/>
              <a:gd name="connsiteY73" fmla="*/ 339441 h 517449"/>
              <a:gd name="connsiteX74" fmla="*/ 159018 w 517452"/>
              <a:gd name="connsiteY74" fmla="*/ 387509 h 517449"/>
              <a:gd name="connsiteX75" fmla="*/ 223133 w 517452"/>
              <a:gd name="connsiteY75" fmla="*/ 449197 h 517449"/>
              <a:gd name="connsiteX76" fmla="*/ 228375 w 517452"/>
              <a:gd name="connsiteY76" fmla="*/ 456407 h 517449"/>
              <a:gd name="connsiteX77" fmla="*/ 222729 w 517452"/>
              <a:gd name="connsiteY77" fmla="*/ 463217 h 517449"/>
              <a:gd name="connsiteX78" fmla="*/ 194906 w 517452"/>
              <a:gd name="connsiteY78" fmla="*/ 466021 h 517449"/>
              <a:gd name="connsiteX79" fmla="*/ 121920 w 517452"/>
              <a:gd name="connsiteY79" fmla="*/ 442787 h 517449"/>
              <a:gd name="connsiteX80" fmla="*/ 79580 w 517452"/>
              <a:gd name="connsiteY80" fmla="*/ 339441 h 517449"/>
              <a:gd name="connsiteX81" fmla="*/ 53772 w 517452"/>
              <a:gd name="connsiteY81" fmla="*/ 339441 h 517449"/>
              <a:gd name="connsiteX82" fmla="*/ 47321 w 517452"/>
              <a:gd name="connsiteY82" fmla="*/ 335435 h 517449"/>
              <a:gd name="connsiteX83" fmla="*/ 48934 w 517452"/>
              <a:gd name="connsiteY83" fmla="*/ 327423 h 517449"/>
              <a:gd name="connsiteX84" fmla="*/ 97211 w 517452"/>
              <a:gd name="connsiteY84" fmla="*/ 189760 h 517449"/>
              <a:gd name="connsiteX85" fmla="*/ 144958 w 517452"/>
              <a:gd name="connsiteY85" fmla="*/ 189760 h 517449"/>
              <a:gd name="connsiteX86" fmla="*/ 152120 w 517452"/>
              <a:gd name="connsiteY86" fmla="*/ 196459 h 517449"/>
              <a:gd name="connsiteX87" fmla="*/ 144958 w 517452"/>
              <a:gd name="connsiteY87" fmla="*/ 203553 h 517449"/>
              <a:gd name="connsiteX88" fmla="*/ 97211 w 517452"/>
              <a:gd name="connsiteY88" fmla="*/ 203553 h 517449"/>
              <a:gd name="connsiteX89" fmla="*/ 90447 w 517452"/>
              <a:gd name="connsiteY89" fmla="*/ 196459 h 517449"/>
              <a:gd name="connsiteX90" fmla="*/ 97211 w 517452"/>
              <a:gd name="connsiteY90" fmla="*/ 189760 h 517449"/>
              <a:gd name="connsiteX91" fmla="*/ 14457 w 517452"/>
              <a:gd name="connsiteY91" fmla="*/ 182376 h 517449"/>
              <a:gd name="connsiteX92" fmla="*/ 14457 w 517452"/>
              <a:gd name="connsiteY92" fmla="*/ 207796 h 517449"/>
              <a:gd name="connsiteX93" fmla="*/ 20883 w 517452"/>
              <a:gd name="connsiteY93" fmla="*/ 213848 h 517449"/>
              <a:gd name="connsiteX94" fmla="*/ 222082 w 517452"/>
              <a:gd name="connsiteY94" fmla="*/ 213848 h 517449"/>
              <a:gd name="connsiteX95" fmla="*/ 228106 w 517452"/>
              <a:gd name="connsiteY95" fmla="*/ 207796 h 517449"/>
              <a:gd name="connsiteX96" fmla="*/ 228106 w 517452"/>
              <a:gd name="connsiteY96" fmla="*/ 182376 h 517449"/>
              <a:gd name="connsiteX97" fmla="*/ 325854 w 517452"/>
              <a:gd name="connsiteY97" fmla="*/ 65742 h 517449"/>
              <a:gd name="connsiteX98" fmla="*/ 374538 w 517452"/>
              <a:gd name="connsiteY98" fmla="*/ 127722 h 517449"/>
              <a:gd name="connsiteX99" fmla="*/ 371319 w 517452"/>
              <a:gd name="connsiteY99" fmla="*/ 185677 h 517449"/>
              <a:gd name="connsiteX100" fmla="*/ 364077 w 517452"/>
              <a:gd name="connsiteY100" fmla="*/ 192117 h 517449"/>
              <a:gd name="connsiteX101" fmla="*/ 346776 w 517452"/>
              <a:gd name="connsiteY101" fmla="*/ 192117 h 517449"/>
              <a:gd name="connsiteX102" fmla="*/ 397472 w 517452"/>
              <a:gd name="connsiteY102" fmla="*/ 241620 h 517449"/>
              <a:gd name="connsiteX103" fmla="*/ 447766 w 517452"/>
              <a:gd name="connsiteY103" fmla="*/ 192117 h 517449"/>
              <a:gd name="connsiteX104" fmla="*/ 432476 w 517452"/>
              <a:gd name="connsiteY104" fmla="*/ 192117 h 517449"/>
              <a:gd name="connsiteX105" fmla="*/ 425636 w 517452"/>
              <a:gd name="connsiteY105" fmla="*/ 184872 h 517449"/>
              <a:gd name="connsiteX106" fmla="*/ 388620 w 517452"/>
              <a:gd name="connsiteY106" fmla="*/ 85463 h 517449"/>
              <a:gd name="connsiteX107" fmla="*/ 325854 w 517452"/>
              <a:gd name="connsiteY107" fmla="*/ 65742 h 517449"/>
              <a:gd name="connsiteX108" fmla="*/ 332392 w 517452"/>
              <a:gd name="connsiteY108" fmla="*/ 51253 h 517449"/>
              <a:gd name="connsiteX109" fmla="*/ 397472 w 517452"/>
              <a:gd name="connsiteY109" fmla="*/ 74194 h 517449"/>
              <a:gd name="connsiteX110" fmla="*/ 439719 w 517452"/>
              <a:gd name="connsiteY110" fmla="*/ 177628 h 517449"/>
              <a:gd name="connsiteX111" fmla="*/ 465469 w 517452"/>
              <a:gd name="connsiteY111" fmla="*/ 177628 h 517449"/>
              <a:gd name="connsiteX112" fmla="*/ 471907 w 517452"/>
              <a:gd name="connsiteY112" fmla="*/ 182055 h 517449"/>
              <a:gd name="connsiteX113" fmla="*/ 470297 w 517452"/>
              <a:gd name="connsiteY113" fmla="*/ 190104 h 517449"/>
              <a:gd name="connsiteX114" fmla="*/ 402300 w 517452"/>
              <a:gd name="connsiteY114" fmla="*/ 256511 h 517449"/>
              <a:gd name="connsiteX115" fmla="*/ 397472 w 517452"/>
              <a:gd name="connsiteY115" fmla="*/ 258524 h 517449"/>
              <a:gd name="connsiteX116" fmla="*/ 392644 w 517452"/>
              <a:gd name="connsiteY116" fmla="*/ 256511 h 517449"/>
              <a:gd name="connsiteX117" fmla="*/ 324647 w 517452"/>
              <a:gd name="connsiteY117" fmla="*/ 190104 h 517449"/>
              <a:gd name="connsiteX118" fmla="*/ 323037 w 517452"/>
              <a:gd name="connsiteY118" fmla="*/ 182055 h 517449"/>
              <a:gd name="connsiteX119" fmla="*/ 329475 w 517452"/>
              <a:gd name="connsiteY119" fmla="*/ 177628 h 517449"/>
              <a:gd name="connsiteX120" fmla="*/ 358042 w 517452"/>
              <a:gd name="connsiteY120" fmla="*/ 177628 h 517449"/>
              <a:gd name="connsiteX121" fmla="*/ 360456 w 517452"/>
              <a:gd name="connsiteY121" fmla="*/ 129734 h 517449"/>
              <a:gd name="connsiteX122" fmla="*/ 296482 w 517452"/>
              <a:gd name="connsiteY122" fmla="*/ 67754 h 517449"/>
              <a:gd name="connsiteX123" fmla="*/ 291251 w 517452"/>
              <a:gd name="connsiteY123" fmla="*/ 60510 h 517449"/>
              <a:gd name="connsiteX124" fmla="*/ 296884 w 517452"/>
              <a:gd name="connsiteY124" fmla="*/ 53668 h 517449"/>
              <a:gd name="connsiteX125" fmla="*/ 332392 w 517452"/>
              <a:gd name="connsiteY125" fmla="*/ 51253 h 517449"/>
              <a:gd name="connsiteX126" fmla="*/ 47892 w 517452"/>
              <a:gd name="connsiteY126" fmla="*/ 44170 h 517449"/>
              <a:gd name="connsiteX127" fmla="*/ 44263 w 517452"/>
              <a:gd name="connsiteY127" fmla="*/ 46574 h 517449"/>
              <a:gd name="connsiteX128" fmla="*/ 44263 w 517452"/>
              <a:gd name="connsiteY128" fmla="*/ 133916 h 517449"/>
              <a:gd name="connsiteX129" fmla="*/ 47892 w 517452"/>
              <a:gd name="connsiteY129" fmla="*/ 136320 h 517449"/>
              <a:gd name="connsiteX130" fmla="*/ 194267 w 517452"/>
              <a:gd name="connsiteY130" fmla="*/ 136320 h 517449"/>
              <a:gd name="connsiteX131" fmla="*/ 198299 w 517452"/>
              <a:gd name="connsiteY131" fmla="*/ 133916 h 517449"/>
              <a:gd name="connsiteX132" fmla="*/ 198299 w 517452"/>
              <a:gd name="connsiteY132" fmla="*/ 69812 h 517449"/>
              <a:gd name="connsiteX133" fmla="*/ 194267 w 517452"/>
              <a:gd name="connsiteY133" fmla="*/ 67007 h 517449"/>
              <a:gd name="connsiteX134" fmla="*/ 119265 w 517452"/>
              <a:gd name="connsiteY134" fmla="*/ 67007 h 517449"/>
              <a:gd name="connsiteX135" fmla="*/ 105555 w 517452"/>
              <a:gd name="connsiteY135" fmla="*/ 54186 h 517449"/>
              <a:gd name="connsiteX136" fmla="*/ 105555 w 517452"/>
              <a:gd name="connsiteY136" fmla="*/ 46574 h 517449"/>
              <a:gd name="connsiteX137" fmla="*/ 102732 w 517452"/>
              <a:gd name="connsiteY137" fmla="*/ 44170 h 517449"/>
              <a:gd name="connsiteX138" fmla="*/ 47892 w 517452"/>
              <a:gd name="connsiteY138" fmla="*/ 30147 h 517449"/>
              <a:gd name="connsiteX139" fmla="*/ 102732 w 517452"/>
              <a:gd name="connsiteY139" fmla="*/ 30147 h 517449"/>
              <a:gd name="connsiteX140" fmla="*/ 120072 w 517452"/>
              <a:gd name="connsiteY140" fmla="*/ 46574 h 517449"/>
              <a:gd name="connsiteX141" fmla="*/ 120072 w 517452"/>
              <a:gd name="connsiteY141" fmla="*/ 52584 h 517449"/>
              <a:gd name="connsiteX142" fmla="*/ 194267 w 517452"/>
              <a:gd name="connsiteY142" fmla="*/ 52584 h 517449"/>
              <a:gd name="connsiteX143" fmla="*/ 212413 w 517452"/>
              <a:gd name="connsiteY143" fmla="*/ 69812 h 517449"/>
              <a:gd name="connsiteX144" fmla="*/ 212413 w 517452"/>
              <a:gd name="connsiteY144" fmla="*/ 133916 h 517449"/>
              <a:gd name="connsiteX145" fmla="*/ 194267 w 517452"/>
              <a:gd name="connsiteY145" fmla="*/ 150342 h 517449"/>
              <a:gd name="connsiteX146" fmla="*/ 47892 w 517452"/>
              <a:gd name="connsiteY146" fmla="*/ 150342 h 517449"/>
              <a:gd name="connsiteX147" fmla="*/ 30150 w 517452"/>
              <a:gd name="connsiteY147" fmla="*/ 133916 h 517449"/>
              <a:gd name="connsiteX148" fmla="*/ 30150 w 517452"/>
              <a:gd name="connsiteY148" fmla="*/ 46574 h 517449"/>
              <a:gd name="connsiteX149" fmla="*/ 47892 w 517452"/>
              <a:gd name="connsiteY149" fmla="*/ 30147 h 517449"/>
              <a:gd name="connsiteX150" fmla="*/ 20481 w 517452"/>
              <a:gd name="connsiteY150" fmla="*/ 14525 h 517449"/>
              <a:gd name="connsiteX151" fmla="*/ 14457 w 517452"/>
              <a:gd name="connsiteY151" fmla="*/ 20578 h 517449"/>
              <a:gd name="connsiteX152" fmla="*/ 14457 w 517452"/>
              <a:gd name="connsiteY152" fmla="*/ 168254 h 517449"/>
              <a:gd name="connsiteX153" fmla="*/ 228106 w 517452"/>
              <a:gd name="connsiteY153" fmla="*/ 168254 h 517449"/>
              <a:gd name="connsiteX154" fmla="*/ 228106 w 517452"/>
              <a:gd name="connsiteY154" fmla="*/ 20578 h 517449"/>
              <a:gd name="connsiteX155" fmla="*/ 222484 w 517452"/>
              <a:gd name="connsiteY155" fmla="*/ 14525 h 517449"/>
              <a:gd name="connsiteX156" fmla="*/ 20481 w 517452"/>
              <a:gd name="connsiteY156" fmla="*/ 0 h 517449"/>
              <a:gd name="connsiteX157" fmla="*/ 222484 w 517452"/>
              <a:gd name="connsiteY157" fmla="*/ 0 h 517449"/>
              <a:gd name="connsiteX158" fmla="*/ 242563 w 517452"/>
              <a:gd name="connsiteY158" fmla="*/ 20578 h 517449"/>
              <a:gd name="connsiteX159" fmla="*/ 242563 w 517452"/>
              <a:gd name="connsiteY159" fmla="*/ 207796 h 517449"/>
              <a:gd name="connsiteX160" fmla="*/ 222082 w 517452"/>
              <a:gd name="connsiteY160" fmla="*/ 228374 h 517449"/>
              <a:gd name="connsiteX161" fmla="*/ 20883 w 517452"/>
              <a:gd name="connsiteY161" fmla="*/ 228374 h 517449"/>
              <a:gd name="connsiteX162" fmla="*/ 0 w 517452"/>
              <a:gd name="connsiteY162" fmla="*/ 207796 h 517449"/>
              <a:gd name="connsiteX163" fmla="*/ 0 w 517452"/>
              <a:gd name="connsiteY163" fmla="*/ 20578 h 517449"/>
              <a:gd name="connsiteX164" fmla="*/ 20481 w 517452"/>
              <a:gd name="connsiteY164" fmla="*/ 0 h 51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517452" h="517449">
                <a:moveTo>
                  <a:pt x="372654" y="478835"/>
                </a:moveTo>
                <a:lnTo>
                  <a:pt x="421452" y="478835"/>
                </a:lnTo>
                <a:cubicBezTo>
                  <a:pt x="425518" y="478835"/>
                  <a:pt x="428771" y="481988"/>
                  <a:pt x="428771" y="485534"/>
                </a:cubicBezTo>
                <a:cubicBezTo>
                  <a:pt x="428771" y="489869"/>
                  <a:pt x="425518" y="492628"/>
                  <a:pt x="421452" y="492628"/>
                </a:cubicBezTo>
                <a:lnTo>
                  <a:pt x="372654" y="492628"/>
                </a:lnTo>
                <a:cubicBezTo>
                  <a:pt x="368587" y="492628"/>
                  <a:pt x="365334" y="489869"/>
                  <a:pt x="365334" y="485534"/>
                </a:cubicBezTo>
                <a:cubicBezTo>
                  <a:pt x="365334" y="481988"/>
                  <a:pt x="368587" y="478835"/>
                  <a:pt x="372654" y="478835"/>
                </a:cubicBezTo>
                <a:close/>
                <a:moveTo>
                  <a:pt x="288945" y="471451"/>
                </a:moveTo>
                <a:lnTo>
                  <a:pt x="288945" y="496467"/>
                </a:lnTo>
                <a:cubicBezTo>
                  <a:pt x="288945" y="500099"/>
                  <a:pt x="292158" y="502923"/>
                  <a:pt x="295370" y="502923"/>
                </a:cubicBezTo>
                <a:lnTo>
                  <a:pt x="496569" y="502923"/>
                </a:lnTo>
                <a:cubicBezTo>
                  <a:pt x="500585" y="502923"/>
                  <a:pt x="502994" y="500099"/>
                  <a:pt x="502994" y="496467"/>
                </a:cubicBezTo>
                <a:lnTo>
                  <a:pt x="502994" y="471451"/>
                </a:lnTo>
                <a:close/>
                <a:moveTo>
                  <a:pt x="441434" y="343582"/>
                </a:moveTo>
                <a:lnTo>
                  <a:pt x="441434" y="364746"/>
                </a:lnTo>
                <a:lnTo>
                  <a:pt x="462758" y="364746"/>
                </a:lnTo>
                <a:close/>
                <a:moveTo>
                  <a:pt x="322338" y="333599"/>
                </a:moveTo>
                <a:cubicBezTo>
                  <a:pt x="321131" y="333599"/>
                  <a:pt x="319522" y="334797"/>
                  <a:pt x="319522" y="335995"/>
                </a:cubicBezTo>
                <a:lnTo>
                  <a:pt x="319522" y="423047"/>
                </a:lnTo>
                <a:cubicBezTo>
                  <a:pt x="319522" y="424245"/>
                  <a:pt x="321131" y="425443"/>
                  <a:pt x="322338" y="425443"/>
                </a:cubicBezTo>
                <a:lnTo>
                  <a:pt x="470403" y="425443"/>
                </a:lnTo>
                <a:cubicBezTo>
                  <a:pt x="472012" y="425443"/>
                  <a:pt x="472817" y="424245"/>
                  <a:pt x="472817" y="423047"/>
                </a:cubicBezTo>
                <a:lnTo>
                  <a:pt x="472817" y="379122"/>
                </a:lnTo>
                <a:lnTo>
                  <a:pt x="434192" y="379122"/>
                </a:lnTo>
                <a:cubicBezTo>
                  <a:pt x="430168" y="379122"/>
                  <a:pt x="427352" y="375927"/>
                  <a:pt x="427352" y="371934"/>
                </a:cubicBezTo>
                <a:lnTo>
                  <a:pt x="427352" y="333599"/>
                </a:lnTo>
                <a:close/>
                <a:moveTo>
                  <a:pt x="322338" y="319223"/>
                </a:moveTo>
                <a:lnTo>
                  <a:pt x="434192" y="319223"/>
                </a:lnTo>
                <a:cubicBezTo>
                  <a:pt x="434996" y="319223"/>
                  <a:pt x="435399" y="319622"/>
                  <a:pt x="435801" y="319622"/>
                </a:cubicBezTo>
                <a:cubicBezTo>
                  <a:pt x="436606" y="320022"/>
                  <a:pt x="437008" y="320022"/>
                  <a:pt x="437813" y="320421"/>
                </a:cubicBezTo>
                <a:cubicBezTo>
                  <a:pt x="438617" y="320820"/>
                  <a:pt x="439020" y="321220"/>
                  <a:pt x="439422" y="321619"/>
                </a:cubicBezTo>
                <a:lnTo>
                  <a:pt x="485290" y="366743"/>
                </a:lnTo>
                <a:cubicBezTo>
                  <a:pt x="485692" y="367541"/>
                  <a:pt x="486095" y="367941"/>
                  <a:pt x="486497" y="368340"/>
                </a:cubicBezTo>
                <a:cubicBezTo>
                  <a:pt x="486497" y="368739"/>
                  <a:pt x="486497" y="368739"/>
                  <a:pt x="486497" y="369139"/>
                </a:cubicBezTo>
                <a:cubicBezTo>
                  <a:pt x="486899" y="369139"/>
                  <a:pt x="487302" y="369937"/>
                  <a:pt x="487302" y="370337"/>
                </a:cubicBezTo>
                <a:cubicBezTo>
                  <a:pt x="487302" y="370337"/>
                  <a:pt x="487302" y="370337"/>
                  <a:pt x="487302" y="370736"/>
                </a:cubicBezTo>
                <a:cubicBezTo>
                  <a:pt x="487302" y="371135"/>
                  <a:pt x="487302" y="371535"/>
                  <a:pt x="487302" y="371934"/>
                </a:cubicBezTo>
                <a:lnTo>
                  <a:pt x="487302" y="423047"/>
                </a:lnTo>
                <a:cubicBezTo>
                  <a:pt x="487302" y="431833"/>
                  <a:pt x="479657" y="439420"/>
                  <a:pt x="470403" y="439420"/>
                </a:cubicBezTo>
                <a:lnTo>
                  <a:pt x="322338" y="439420"/>
                </a:lnTo>
                <a:cubicBezTo>
                  <a:pt x="312682" y="439420"/>
                  <a:pt x="305037" y="431833"/>
                  <a:pt x="305037" y="423047"/>
                </a:cubicBezTo>
                <a:lnTo>
                  <a:pt x="305037" y="335995"/>
                </a:lnTo>
                <a:cubicBezTo>
                  <a:pt x="305037" y="327210"/>
                  <a:pt x="312682" y="319223"/>
                  <a:pt x="322338" y="319223"/>
                </a:cubicBezTo>
                <a:close/>
                <a:moveTo>
                  <a:pt x="295370" y="303196"/>
                </a:moveTo>
                <a:cubicBezTo>
                  <a:pt x="291756" y="303196"/>
                  <a:pt x="288945" y="306021"/>
                  <a:pt x="288945" y="309248"/>
                </a:cubicBezTo>
                <a:lnTo>
                  <a:pt x="288945" y="456925"/>
                </a:lnTo>
                <a:lnTo>
                  <a:pt x="502994" y="456925"/>
                </a:lnTo>
                <a:lnTo>
                  <a:pt x="502994" y="309248"/>
                </a:lnTo>
                <a:cubicBezTo>
                  <a:pt x="502994" y="306021"/>
                  <a:pt x="500585" y="303196"/>
                  <a:pt x="496970" y="303196"/>
                </a:cubicBezTo>
                <a:close/>
                <a:moveTo>
                  <a:pt x="295370" y="289074"/>
                </a:moveTo>
                <a:lnTo>
                  <a:pt x="496970" y="289074"/>
                </a:lnTo>
                <a:cubicBezTo>
                  <a:pt x="508215" y="289074"/>
                  <a:pt x="517452" y="297951"/>
                  <a:pt x="517452" y="309248"/>
                </a:cubicBezTo>
                <a:lnTo>
                  <a:pt x="517452" y="496467"/>
                </a:lnTo>
                <a:cubicBezTo>
                  <a:pt x="517452" y="507765"/>
                  <a:pt x="507813" y="517449"/>
                  <a:pt x="496569" y="517449"/>
                </a:cubicBezTo>
                <a:lnTo>
                  <a:pt x="295370" y="517449"/>
                </a:lnTo>
                <a:cubicBezTo>
                  <a:pt x="284126" y="517449"/>
                  <a:pt x="274889" y="507765"/>
                  <a:pt x="274889" y="496467"/>
                </a:cubicBezTo>
                <a:lnTo>
                  <a:pt x="274889" y="309248"/>
                </a:lnTo>
                <a:cubicBezTo>
                  <a:pt x="274889" y="297951"/>
                  <a:pt x="284126" y="289074"/>
                  <a:pt x="295370" y="289074"/>
                </a:cubicBezTo>
                <a:close/>
                <a:moveTo>
                  <a:pt x="121920" y="276551"/>
                </a:moveTo>
                <a:lnTo>
                  <a:pt x="71515" y="325421"/>
                </a:lnTo>
                <a:lnTo>
                  <a:pt x="86838" y="325421"/>
                </a:lnTo>
                <a:cubicBezTo>
                  <a:pt x="90870" y="325421"/>
                  <a:pt x="93693" y="328625"/>
                  <a:pt x="93693" y="332631"/>
                </a:cubicBezTo>
                <a:cubicBezTo>
                  <a:pt x="93693" y="378696"/>
                  <a:pt x="106193" y="411944"/>
                  <a:pt x="130791" y="431572"/>
                </a:cubicBezTo>
                <a:cubicBezTo>
                  <a:pt x="150550" y="447594"/>
                  <a:pt x="175550" y="451199"/>
                  <a:pt x="193696" y="451199"/>
                </a:cubicBezTo>
                <a:cubicBezTo>
                  <a:pt x="173534" y="439583"/>
                  <a:pt x="148937" y="418753"/>
                  <a:pt x="144904" y="389512"/>
                </a:cubicBezTo>
                <a:cubicBezTo>
                  <a:pt x="142888" y="369884"/>
                  <a:pt x="145308" y="349054"/>
                  <a:pt x="148130" y="331429"/>
                </a:cubicBezTo>
                <a:cubicBezTo>
                  <a:pt x="148533" y="327824"/>
                  <a:pt x="151759" y="325421"/>
                  <a:pt x="155388" y="325421"/>
                </a:cubicBezTo>
                <a:lnTo>
                  <a:pt x="172728" y="325421"/>
                </a:lnTo>
                <a:close/>
                <a:moveTo>
                  <a:pt x="117081" y="261329"/>
                </a:moveTo>
                <a:cubicBezTo>
                  <a:pt x="119904" y="258926"/>
                  <a:pt x="124339" y="258926"/>
                  <a:pt x="126759" y="261329"/>
                </a:cubicBezTo>
                <a:lnTo>
                  <a:pt x="194906" y="327423"/>
                </a:lnTo>
                <a:cubicBezTo>
                  <a:pt x="196922" y="329426"/>
                  <a:pt x="197729" y="332631"/>
                  <a:pt x="196519" y="335435"/>
                </a:cubicBezTo>
                <a:cubicBezTo>
                  <a:pt x="195309" y="337838"/>
                  <a:pt x="192890" y="339441"/>
                  <a:pt x="190067" y="339441"/>
                </a:cubicBezTo>
                <a:lnTo>
                  <a:pt x="161437" y="339441"/>
                </a:lnTo>
                <a:cubicBezTo>
                  <a:pt x="159018" y="355063"/>
                  <a:pt x="157808" y="371887"/>
                  <a:pt x="159018" y="387509"/>
                </a:cubicBezTo>
                <a:cubicBezTo>
                  <a:pt x="163856" y="425964"/>
                  <a:pt x="215471" y="447594"/>
                  <a:pt x="223133" y="449197"/>
                </a:cubicBezTo>
                <a:cubicBezTo>
                  <a:pt x="225955" y="449998"/>
                  <a:pt x="228375" y="452802"/>
                  <a:pt x="228375" y="456407"/>
                </a:cubicBezTo>
                <a:cubicBezTo>
                  <a:pt x="228375" y="459611"/>
                  <a:pt x="225955" y="462415"/>
                  <a:pt x="222729" y="463217"/>
                </a:cubicBezTo>
                <a:cubicBezTo>
                  <a:pt x="221923" y="463617"/>
                  <a:pt x="210632" y="466021"/>
                  <a:pt x="194906" y="466021"/>
                </a:cubicBezTo>
                <a:cubicBezTo>
                  <a:pt x="174341" y="466021"/>
                  <a:pt x="145711" y="461614"/>
                  <a:pt x="121920" y="442787"/>
                </a:cubicBezTo>
                <a:cubicBezTo>
                  <a:pt x="94903" y="421557"/>
                  <a:pt x="80789" y="386708"/>
                  <a:pt x="79580" y="339441"/>
                </a:cubicBezTo>
                <a:lnTo>
                  <a:pt x="53772" y="339441"/>
                </a:lnTo>
                <a:cubicBezTo>
                  <a:pt x="50950" y="339441"/>
                  <a:pt x="48530" y="337838"/>
                  <a:pt x="47321" y="335435"/>
                </a:cubicBezTo>
                <a:cubicBezTo>
                  <a:pt x="46111" y="332631"/>
                  <a:pt x="46917" y="329426"/>
                  <a:pt x="48934" y="327423"/>
                </a:cubicBezTo>
                <a:close/>
                <a:moveTo>
                  <a:pt x="97211" y="189760"/>
                </a:moveTo>
                <a:lnTo>
                  <a:pt x="144958" y="189760"/>
                </a:lnTo>
                <a:cubicBezTo>
                  <a:pt x="148937" y="189760"/>
                  <a:pt x="152120" y="192913"/>
                  <a:pt x="152120" y="196459"/>
                </a:cubicBezTo>
                <a:cubicBezTo>
                  <a:pt x="152120" y="200400"/>
                  <a:pt x="148937" y="203553"/>
                  <a:pt x="144958" y="203553"/>
                </a:cubicBezTo>
                <a:lnTo>
                  <a:pt x="97211" y="203553"/>
                </a:lnTo>
                <a:cubicBezTo>
                  <a:pt x="93232" y="203553"/>
                  <a:pt x="90447" y="200400"/>
                  <a:pt x="90447" y="196459"/>
                </a:cubicBezTo>
                <a:cubicBezTo>
                  <a:pt x="90447" y="192913"/>
                  <a:pt x="93232" y="189760"/>
                  <a:pt x="97211" y="189760"/>
                </a:cubicBezTo>
                <a:close/>
                <a:moveTo>
                  <a:pt x="14457" y="182376"/>
                </a:moveTo>
                <a:lnTo>
                  <a:pt x="14457" y="207796"/>
                </a:lnTo>
                <a:cubicBezTo>
                  <a:pt x="14457" y="211024"/>
                  <a:pt x="17268" y="213848"/>
                  <a:pt x="20883" y="213848"/>
                </a:cubicBezTo>
                <a:lnTo>
                  <a:pt x="222082" y="213848"/>
                </a:lnTo>
                <a:cubicBezTo>
                  <a:pt x="225295" y="213848"/>
                  <a:pt x="228106" y="211024"/>
                  <a:pt x="228106" y="207796"/>
                </a:cubicBezTo>
                <a:lnTo>
                  <a:pt x="228106" y="182376"/>
                </a:lnTo>
                <a:close/>
                <a:moveTo>
                  <a:pt x="325854" y="65742"/>
                </a:moveTo>
                <a:cubicBezTo>
                  <a:pt x="345971" y="77414"/>
                  <a:pt x="370514" y="97939"/>
                  <a:pt x="374538" y="127722"/>
                </a:cubicBezTo>
                <a:cubicBezTo>
                  <a:pt x="376550" y="147443"/>
                  <a:pt x="374136" y="168371"/>
                  <a:pt x="371319" y="185677"/>
                </a:cubicBezTo>
                <a:cubicBezTo>
                  <a:pt x="370917" y="189702"/>
                  <a:pt x="367698" y="192117"/>
                  <a:pt x="364077" y="192117"/>
                </a:cubicBezTo>
                <a:lnTo>
                  <a:pt x="346776" y="192117"/>
                </a:lnTo>
                <a:lnTo>
                  <a:pt x="397472" y="241620"/>
                </a:lnTo>
                <a:lnTo>
                  <a:pt x="447766" y="192117"/>
                </a:lnTo>
                <a:lnTo>
                  <a:pt x="432476" y="192117"/>
                </a:lnTo>
                <a:cubicBezTo>
                  <a:pt x="428453" y="192117"/>
                  <a:pt x="425636" y="188897"/>
                  <a:pt x="425636" y="184872"/>
                </a:cubicBezTo>
                <a:cubicBezTo>
                  <a:pt x="425636" y="138588"/>
                  <a:pt x="413164" y="105184"/>
                  <a:pt x="388620" y="85463"/>
                </a:cubicBezTo>
                <a:cubicBezTo>
                  <a:pt x="368905" y="69364"/>
                  <a:pt x="343959" y="65742"/>
                  <a:pt x="325854" y="65742"/>
                </a:cubicBezTo>
                <a:close/>
                <a:moveTo>
                  <a:pt x="332392" y="51253"/>
                </a:moveTo>
                <a:cubicBezTo>
                  <a:pt x="352006" y="52259"/>
                  <a:pt x="376550" y="57491"/>
                  <a:pt x="397472" y="74194"/>
                </a:cubicBezTo>
                <a:cubicBezTo>
                  <a:pt x="424429" y="95525"/>
                  <a:pt x="438512" y="130539"/>
                  <a:pt x="439719" y="177628"/>
                </a:cubicBezTo>
                <a:lnTo>
                  <a:pt x="465469" y="177628"/>
                </a:lnTo>
                <a:cubicBezTo>
                  <a:pt x="468286" y="177628"/>
                  <a:pt x="470700" y="179640"/>
                  <a:pt x="471907" y="182055"/>
                </a:cubicBezTo>
                <a:cubicBezTo>
                  <a:pt x="473114" y="184872"/>
                  <a:pt x="472309" y="188092"/>
                  <a:pt x="470297" y="190104"/>
                </a:cubicBezTo>
                <a:lnTo>
                  <a:pt x="402300" y="256511"/>
                </a:lnTo>
                <a:cubicBezTo>
                  <a:pt x="401093" y="257719"/>
                  <a:pt x="399081" y="258524"/>
                  <a:pt x="397472" y="258524"/>
                </a:cubicBezTo>
                <a:cubicBezTo>
                  <a:pt x="395460" y="258524"/>
                  <a:pt x="393851" y="257719"/>
                  <a:pt x="392644" y="256511"/>
                </a:cubicBezTo>
                <a:lnTo>
                  <a:pt x="324647" y="190104"/>
                </a:lnTo>
                <a:cubicBezTo>
                  <a:pt x="322635" y="188092"/>
                  <a:pt x="321830" y="184872"/>
                  <a:pt x="323037" y="182055"/>
                </a:cubicBezTo>
                <a:cubicBezTo>
                  <a:pt x="324244" y="179640"/>
                  <a:pt x="326658" y="177628"/>
                  <a:pt x="329475" y="177628"/>
                </a:cubicBezTo>
                <a:lnTo>
                  <a:pt x="358042" y="177628"/>
                </a:lnTo>
                <a:cubicBezTo>
                  <a:pt x="360456" y="162334"/>
                  <a:pt x="361663" y="145430"/>
                  <a:pt x="360456" y="129734"/>
                </a:cubicBezTo>
                <a:cubicBezTo>
                  <a:pt x="355225" y="90695"/>
                  <a:pt x="304127" y="69364"/>
                  <a:pt x="296482" y="67754"/>
                </a:cubicBezTo>
                <a:cubicBezTo>
                  <a:pt x="293666" y="66949"/>
                  <a:pt x="290849" y="64132"/>
                  <a:pt x="291251" y="60510"/>
                </a:cubicBezTo>
                <a:cubicBezTo>
                  <a:pt x="291251" y="57290"/>
                  <a:pt x="293666" y="54473"/>
                  <a:pt x="296884" y="53668"/>
                </a:cubicBezTo>
                <a:cubicBezTo>
                  <a:pt x="298091" y="53467"/>
                  <a:pt x="312777" y="50247"/>
                  <a:pt x="332392" y="51253"/>
                </a:cubicBezTo>
                <a:close/>
                <a:moveTo>
                  <a:pt x="47892" y="44170"/>
                </a:moveTo>
                <a:cubicBezTo>
                  <a:pt x="45876" y="44170"/>
                  <a:pt x="44263" y="45372"/>
                  <a:pt x="44263" y="46574"/>
                </a:cubicBezTo>
                <a:lnTo>
                  <a:pt x="44263" y="133916"/>
                </a:lnTo>
                <a:cubicBezTo>
                  <a:pt x="44263" y="135118"/>
                  <a:pt x="46279" y="136320"/>
                  <a:pt x="47892" y="136320"/>
                </a:cubicBezTo>
                <a:lnTo>
                  <a:pt x="194267" y="136320"/>
                </a:lnTo>
                <a:cubicBezTo>
                  <a:pt x="196283" y="136320"/>
                  <a:pt x="198299" y="135118"/>
                  <a:pt x="198299" y="133916"/>
                </a:cubicBezTo>
                <a:lnTo>
                  <a:pt x="198299" y="69812"/>
                </a:lnTo>
                <a:cubicBezTo>
                  <a:pt x="198299" y="68209"/>
                  <a:pt x="196283" y="67007"/>
                  <a:pt x="194267" y="67007"/>
                </a:cubicBezTo>
                <a:lnTo>
                  <a:pt x="119265" y="67007"/>
                </a:lnTo>
                <a:cubicBezTo>
                  <a:pt x="112007" y="67007"/>
                  <a:pt x="105555" y="61398"/>
                  <a:pt x="105555" y="54186"/>
                </a:cubicBezTo>
                <a:lnTo>
                  <a:pt x="105555" y="46574"/>
                </a:lnTo>
                <a:cubicBezTo>
                  <a:pt x="105555" y="45372"/>
                  <a:pt x="104345" y="44170"/>
                  <a:pt x="102732" y="44170"/>
                </a:cubicBezTo>
                <a:close/>
                <a:moveTo>
                  <a:pt x="47892" y="30147"/>
                </a:moveTo>
                <a:lnTo>
                  <a:pt x="102732" y="30147"/>
                </a:lnTo>
                <a:cubicBezTo>
                  <a:pt x="112410" y="30147"/>
                  <a:pt x="120072" y="37759"/>
                  <a:pt x="120072" y="46574"/>
                </a:cubicBezTo>
                <a:lnTo>
                  <a:pt x="120072" y="52584"/>
                </a:lnTo>
                <a:lnTo>
                  <a:pt x="194267" y="52584"/>
                </a:lnTo>
                <a:cubicBezTo>
                  <a:pt x="204348" y="52584"/>
                  <a:pt x="212413" y="60597"/>
                  <a:pt x="212413" y="69812"/>
                </a:cubicBezTo>
                <a:lnTo>
                  <a:pt x="212413" y="133916"/>
                </a:lnTo>
                <a:cubicBezTo>
                  <a:pt x="212413" y="142730"/>
                  <a:pt x="204348" y="150342"/>
                  <a:pt x="194267" y="150342"/>
                </a:cubicBezTo>
                <a:lnTo>
                  <a:pt x="47892" y="150342"/>
                </a:lnTo>
                <a:cubicBezTo>
                  <a:pt x="38215" y="150342"/>
                  <a:pt x="30150" y="142730"/>
                  <a:pt x="30150" y="133916"/>
                </a:cubicBezTo>
                <a:lnTo>
                  <a:pt x="30150" y="46574"/>
                </a:lnTo>
                <a:cubicBezTo>
                  <a:pt x="30150" y="37759"/>
                  <a:pt x="38215" y="30147"/>
                  <a:pt x="47892" y="30147"/>
                </a:cubicBezTo>
                <a:close/>
                <a:moveTo>
                  <a:pt x="20481" y="14525"/>
                </a:moveTo>
                <a:cubicBezTo>
                  <a:pt x="17268" y="14525"/>
                  <a:pt x="14457" y="17350"/>
                  <a:pt x="14457" y="20578"/>
                </a:cubicBezTo>
                <a:lnTo>
                  <a:pt x="14457" y="168254"/>
                </a:lnTo>
                <a:lnTo>
                  <a:pt x="228106" y="168254"/>
                </a:lnTo>
                <a:lnTo>
                  <a:pt x="228106" y="20578"/>
                </a:lnTo>
                <a:cubicBezTo>
                  <a:pt x="228106" y="17350"/>
                  <a:pt x="225696" y="14525"/>
                  <a:pt x="222484" y="14525"/>
                </a:cubicBezTo>
                <a:close/>
                <a:moveTo>
                  <a:pt x="20481" y="0"/>
                </a:moveTo>
                <a:lnTo>
                  <a:pt x="222484" y="0"/>
                </a:lnTo>
                <a:cubicBezTo>
                  <a:pt x="233728" y="0"/>
                  <a:pt x="242563" y="9280"/>
                  <a:pt x="242563" y="20578"/>
                </a:cubicBezTo>
                <a:lnTo>
                  <a:pt x="242563" y="207796"/>
                </a:lnTo>
                <a:cubicBezTo>
                  <a:pt x="242563" y="219093"/>
                  <a:pt x="233327" y="228374"/>
                  <a:pt x="222082" y="228374"/>
                </a:cubicBezTo>
                <a:lnTo>
                  <a:pt x="20883" y="228374"/>
                </a:lnTo>
                <a:cubicBezTo>
                  <a:pt x="9237" y="228374"/>
                  <a:pt x="0" y="219093"/>
                  <a:pt x="0" y="207796"/>
                </a:cubicBezTo>
                <a:lnTo>
                  <a:pt x="0" y="20578"/>
                </a:lnTo>
                <a:cubicBezTo>
                  <a:pt x="0" y="9280"/>
                  <a:pt x="9237" y="0"/>
                  <a:pt x="20481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F765DE3-F0FB-DA02-1226-728C280A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3849" y="5064927"/>
            <a:ext cx="2126468" cy="1707838"/>
          </a:xfrm>
          <a:custGeom>
            <a:avLst/>
            <a:gdLst>
              <a:gd name="connsiteX0" fmla="*/ 136568 w 547660"/>
              <a:gd name="connsiteY0" fmla="*/ 398921 h 439844"/>
              <a:gd name="connsiteX1" fmla="*/ 136568 w 547660"/>
              <a:gd name="connsiteY1" fmla="*/ 402092 h 439844"/>
              <a:gd name="connsiteX2" fmla="*/ 160177 w 547660"/>
              <a:gd name="connsiteY2" fmla="*/ 425479 h 439844"/>
              <a:gd name="connsiteX3" fmla="*/ 385280 w 547660"/>
              <a:gd name="connsiteY3" fmla="*/ 425479 h 439844"/>
              <a:gd name="connsiteX4" fmla="*/ 409296 w 547660"/>
              <a:gd name="connsiteY4" fmla="*/ 402092 h 439844"/>
              <a:gd name="connsiteX5" fmla="*/ 409296 w 547660"/>
              <a:gd name="connsiteY5" fmla="*/ 398921 h 439844"/>
              <a:gd name="connsiteX6" fmla="*/ 389350 w 547660"/>
              <a:gd name="connsiteY6" fmla="*/ 398921 h 439844"/>
              <a:gd name="connsiteX7" fmla="*/ 156514 w 547660"/>
              <a:gd name="connsiteY7" fmla="*/ 398921 h 439844"/>
              <a:gd name="connsiteX8" fmla="*/ 397123 w 547660"/>
              <a:gd name="connsiteY8" fmla="*/ 379155 h 439844"/>
              <a:gd name="connsiteX9" fmla="*/ 397123 w 547660"/>
              <a:gd name="connsiteY9" fmla="*/ 385114 h 439844"/>
              <a:gd name="connsiteX10" fmla="*/ 417039 w 547660"/>
              <a:gd name="connsiteY10" fmla="*/ 385114 h 439844"/>
              <a:gd name="connsiteX11" fmla="*/ 424355 w 547660"/>
              <a:gd name="connsiteY11" fmla="*/ 392774 h 439844"/>
              <a:gd name="connsiteX12" fmla="*/ 424355 w 547660"/>
              <a:gd name="connsiteY12" fmla="*/ 394902 h 439844"/>
              <a:gd name="connsiteX13" fmla="*/ 518246 w 547660"/>
              <a:gd name="connsiteY13" fmla="*/ 394902 h 439844"/>
              <a:gd name="connsiteX14" fmla="*/ 533285 w 547660"/>
              <a:gd name="connsiteY14" fmla="*/ 379155 h 439844"/>
              <a:gd name="connsiteX15" fmla="*/ 520685 w 547660"/>
              <a:gd name="connsiteY15" fmla="*/ 379155 h 439844"/>
              <a:gd name="connsiteX16" fmla="*/ 14375 w 547660"/>
              <a:gd name="connsiteY16" fmla="*/ 379155 h 439844"/>
              <a:gd name="connsiteX17" fmla="*/ 29504 w 547660"/>
              <a:gd name="connsiteY17" fmla="*/ 394902 h 439844"/>
              <a:gd name="connsiteX18" fmla="*/ 123139 w 547660"/>
              <a:gd name="connsiteY18" fmla="*/ 394902 h 439844"/>
              <a:gd name="connsiteX19" fmla="*/ 123139 w 547660"/>
              <a:gd name="connsiteY19" fmla="*/ 392774 h 439844"/>
              <a:gd name="connsiteX20" fmla="*/ 130090 w 547660"/>
              <a:gd name="connsiteY20" fmla="*/ 385114 h 439844"/>
              <a:gd name="connsiteX21" fmla="*/ 150534 w 547660"/>
              <a:gd name="connsiteY21" fmla="*/ 385114 h 439844"/>
              <a:gd name="connsiteX22" fmla="*/ 150534 w 547660"/>
              <a:gd name="connsiteY22" fmla="*/ 379155 h 439844"/>
              <a:gd name="connsiteX23" fmla="*/ 397123 w 547660"/>
              <a:gd name="connsiteY23" fmla="*/ 271337 h 439844"/>
              <a:gd name="connsiteX24" fmla="*/ 397123 w 547660"/>
              <a:gd name="connsiteY24" fmla="*/ 364370 h 439844"/>
              <a:gd name="connsiteX25" fmla="*/ 513520 w 547660"/>
              <a:gd name="connsiteY25" fmla="*/ 364370 h 439844"/>
              <a:gd name="connsiteX26" fmla="*/ 513520 w 547660"/>
              <a:gd name="connsiteY26" fmla="*/ 271337 h 439844"/>
              <a:gd name="connsiteX27" fmla="*/ 34141 w 547660"/>
              <a:gd name="connsiteY27" fmla="*/ 271337 h 439844"/>
              <a:gd name="connsiteX28" fmla="*/ 34141 w 547660"/>
              <a:gd name="connsiteY28" fmla="*/ 364370 h 439844"/>
              <a:gd name="connsiteX29" fmla="*/ 150535 w 547660"/>
              <a:gd name="connsiteY29" fmla="*/ 364370 h 439844"/>
              <a:gd name="connsiteX30" fmla="*/ 150535 w 547660"/>
              <a:gd name="connsiteY30" fmla="*/ 271337 h 439844"/>
              <a:gd name="connsiteX31" fmla="*/ 184807 w 547660"/>
              <a:gd name="connsiteY31" fmla="*/ 267744 h 439844"/>
              <a:gd name="connsiteX32" fmla="*/ 362448 w 547660"/>
              <a:gd name="connsiteY32" fmla="*/ 267744 h 439844"/>
              <a:gd name="connsiteX33" fmla="*/ 369765 w 547660"/>
              <a:gd name="connsiteY33" fmla="*/ 275130 h 439844"/>
              <a:gd name="connsiteX34" fmla="*/ 362448 w 547660"/>
              <a:gd name="connsiteY34" fmla="*/ 282105 h 439844"/>
              <a:gd name="connsiteX35" fmla="*/ 192124 w 547660"/>
              <a:gd name="connsiteY35" fmla="*/ 282105 h 439844"/>
              <a:gd name="connsiteX36" fmla="*/ 192124 w 547660"/>
              <a:gd name="connsiteY36" fmla="*/ 364581 h 439844"/>
              <a:gd name="connsiteX37" fmla="*/ 184807 w 547660"/>
              <a:gd name="connsiteY37" fmla="*/ 371557 h 439844"/>
              <a:gd name="connsiteX38" fmla="*/ 177897 w 547660"/>
              <a:gd name="connsiteY38" fmla="*/ 364581 h 439844"/>
              <a:gd name="connsiteX39" fmla="*/ 177897 w 547660"/>
              <a:gd name="connsiteY39" fmla="*/ 275130 h 439844"/>
              <a:gd name="connsiteX40" fmla="*/ 184807 w 547660"/>
              <a:gd name="connsiteY40" fmla="*/ 267744 h 439844"/>
              <a:gd name="connsiteX41" fmla="*/ 273135 w 547660"/>
              <a:gd name="connsiteY41" fmla="*/ 251572 h 439844"/>
              <a:gd name="connsiteX42" fmla="*/ 279899 w 547660"/>
              <a:gd name="connsiteY42" fmla="*/ 258554 h 439844"/>
              <a:gd name="connsiteX43" fmla="*/ 273135 w 547660"/>
              <a:gd name="connsiteY43" fmla="*/ 265536 h 439844"/>
              <a:gd name="connsiteX44" fmla="*/ 265947 w 547660"/>
              <a:gd name="connsiteY44" fmla="*/ 258554 h 439844"/>
              <a:gd name="connsiteX45" fmla="*/ 273135 w 547660"/>
              <a:gd name="connsiteY45" fmla="*/ 251572 h 439844"/>
              <a:gd name="connsiteX46" fmla="*/ 165319 w 547660"/>
              <a:gd name="connsiteY46" fmla="*/ 247979 h 439844"/>
              <a:gd name="connsiteX47" fmla="*/ 165319 w 547660"/>
              <a:gd name="connsiteY47" fmla="*/ 384139 h 439844"/>
              <a:gd name="connsiteX48" fmla="*/ 384138 w 547660"/>
              <a:gd name="connsiteY48" fmla="*/ 384139 h 439844"/>
              <a:gd name="connsiteX49" fmla="*/ 384138 w 547660"/>
              <a:gd name="connsiteY49" fmla="*/ 247979 h 439844"/>
              <a:gd name="connsiteX50" fmla="*/ 369604 w 547660"/>
              <a:gd name="connsiteY50" fmla="*/ 206648 h 439844"/>
              <a:gd name="connsiteX51" fmla="*/ 368373 w 547660"/>
              <a:gd name="connsiteY51" fmla="*/ 234772 h 439844"/>
              <a:gd name="connsiteX52" fmla="*/ 389707 w 547660"/>
              <a:gd name="connsiteY52" fmla="*/ 234772 h 439844"/>
              <a:gd name="connsiteX53" fmla="*/ 396681 w 547660"/>
              <a:gd name="connsiteY53" fmla="*/ 241803 h 439844"/>
              <a:gd name="connsiteX54" fmla="*/ 396681 w 547660"/>
              <a:gd name="connsiteY54" fmla="*/ 258346 h 439844"/>
              <a:gd name="connsiteX55" fmla="*/ 448785 w 547660"/>
              <a:gd name="connsiteY55" fmla="*/ 258346 h 439844"/>
              <a:gd name="connsiteX56" fmla="*/ 457811 w 547660"/>
              <a:gd name="connsiteY56" fmla="*/ 206648 h 439844"/>
              <a:gd name="connsiteX57" fmla="*/ 195866 w 547660"/>
              <a:gd name="connsiteY57" fmla="*/ 206648 h 439844"/>
              <a:gd name="connsiteX58" fmla="*/ 197087 w 547660"/>
              <a:gd name="connsiteY58" fmla="*/ 234982 h 439844"/>
              <a:gd name="connsiteX59" fmla="*/ 353760 w 547660"/>
              <a:gd name="connsiteY59" fmla="*/ 234982 h 439844"/>
              <a:gd name="connsiteX60" fmla="*/ 355388 w 547660"/>
              <a:gd name="connsiteY60" fmla="*/ 206648 h 439844"/>
              <a:gd name="connsiteX61" fmla="*/ 89846 w 547660"/>
              <a:gd name="connsiteY61" fmla="*/ 206648 h 439844"/>
              <a:gd name="connsiteX62" fmla="*/ 99247 w 547660"/>
              <a:gd name="connsiteY62" fmla="*/ 258346 h 439844"/>
              <a:gd name="connsiteX63" fmla="*/ 151158 w 547660"/>
              <a:gd name="connsiteY63" fmla="*/ 258346 h 439844"/>
              <a:gd name="connsiteX64" fmla="*/ 151158 w 547660"/>
              <a:gd name="connsiteY64" fmla="*/ 241803 h 439844"/>
              <a:gd name="connsiteX65" fmla="*/ 158107 w 547660"/>
              <a:gd name="connsiteY65" fmla="*/ 234772 h 439844"/>
              <a:gd name="connsiteX66" fmla="*/ 184675 w 547660"/>
              <a:gd name="connsiteY66" fmla="*/ 234772 h 439844"/>
              <a:gd name="connsiteX67" fmla="*/ 183449 w 547660"/>
              <a:gd name="connsiteY67" fmla="*/ 206648 h 439844"/>
              <a:gd name="connsiteX68" fmla="*/ 361185 w 547660"/>
              <a:gd name="connsiteY68" fmla="*/ 107816 h 439844"/>
              <a:gd name="connsiteX69" fmla="*/ 370889 w 547660"/>
              <a:gd name="connsiteY69" fmla="*/ 191866 h 439844"/>
              <a:gd name="connsiteX70" fmla="*/ 457816 w 547660"/>
              <a:gd name="connsiteY70" fmla="*/ 191866 h 439844"/>
              <a:gd name="connsiteX71" fmla="*/ 439622 w 547660"/>
              <a:gd name="connsiteY71" fmla="*/ 118373 h 439844"/>
              <a:gd name="connsiteX72" fmla="*/ 361185 w 547660"/>
              <a:gd name="connsiteY72" fmla="*/ 107816 h 439844"/>
              <a:gd name="connsiteX73" fmla="*/ 193661 w 547660"/>
              <a:gd name="connsiteY73" fmla="*/ 107816 h 439844"/>
              <a:gd name="connsiteX74" fmla="*/ 108313 w 547660"/>
              <a:gd name="connsiteY74" fmla="*/ 118727 h 439844"/>
              <a:gd name="connsiteX75" fmla="*/ 89848 w 547660"/>
              <a:gd name="connsiteY75" fmla="*/ 191868 h 439844"/>
              <a:gd name="connsiteX76" fmla="*/ 183813 w 547660"/>
              <a:gd name="connsiteY76" fmla="*/ 191868 h 439844"/>
              <a:gd name="connsiteX77" fmla="*/ 193661 w 547660"/>
              <a:gd name="connsiteY77" fmla="*/ 107816 h 439844"/>
              <a:gd name="connsiteX78" fmla="*/ 206854 w 547660"/>
              <a:gd name="connsiteY78" fmla="*/ 105692 h 439844"/>
              <a:gd name="connsiteX79" fmla="*/ 195866 w 547660"/>
              <a:gd name="connsiteY79" fmla="*/ 191865 h 439844"/>
              <a:gd name="connsiteX80" fmla="*/ 355388 w 547660"/>
              <a:gd name="connsiteY80" fmla="*/ 191865 h 439844"/>
              <a:gd name="connsiteX81" fmla="*/ 344401 w 547660"/>
              <a:gd name="connsiteY81" fmla="*/ 106101 h 439844"/>
              <a:gd name="connsiteX82" fmla="*/ 206854 w 547660"/>
              <a:gd name="connsiteY82" fmla="*/ 105692 h 439844"/>
              <a:gd name="connsiteX83" fmla="*/ 318058 w 547660"/>
              <a:gd name="connsiteY83" fmla="*/ 19766 h 439844"/>
              <a:gd name="connsiteX84" fmla="*/ 356337 w 547660"/>
              <a:gd name="connsiteY84" fmla="*/ 92653 h 439844"/>
              <a:gd name="connsiteX85" fmla="*/ 430859 w 547660"/>
              <a:gd name="connsiteY85" fmla="*/ 102018 h 439844"/>
              <a:gd name="connsiteX86" fmla="*/ 318058 w 547660"/>
              <a:gd name="connsiteY86" fmla="*/ 19766 h 439844"/>
              <a:gd name="connsiteX87" fmla="*/ 236790 w 547660"/>
              <a:gd name="connsiteY87" fmla="*/ 17969 h 439844"/>
              <a:gd name="connsiteX88" fmla="*/ 116801 w 547660"/>
              <a:gd name="connsiteY88" fmla="*/ 102017 h 439844"/>
              <a:gd name="connsiteX89" fmla="*/ 196929 w 547660"/>
              <a:gd name="connsiteY89" fmla="*/ 92225 h 439844"/>
              <a:gd name="connsiteX90" fmla="*/ 236790 w 547660"/>
              <a:gd name="connsiteY90" fmla="*/ 17969 h 439844"/>
              <a:gd name="connsiteX91" fmla="*/ 275708 w 547660"/>
              <a:gd name="connsiteY91" fmla="*/ 14375 h 439844"/>
              <a:gd name="connsiteX92" fmla="*/ 212039 w 547660"/>
              <a:gd name="connsiteY92" fmla="*/ 91239 h 439844"/>
              <a:gd name="connsiteX93" fmla="*/ 341010 w 547660"/>
              <a:gd name="connsiteY93" fmla="*/ 91239 h 439844"/>
              <a:gd name="connsiteX94" fmla="*/ 278565 w 547660"/>
              <a:gd name="connsiteY94" fmla="*/ 14780 h 439844"/>
              <a:gd name="connsiteX95" fmla="*/ 275708 w 547660"/>
              <a:gd name="connsiteY95" fmla="*/ 14375 h 439844"/>
              <a:gd name="connsiteX96" fmla="*/ 273422 w 547660"/>
              <a:gd name="connsiteY96" fmla="*/ 0 h 439844"/>
              <a:gd name="connsiteX97" fmla="*/ 275052 w 547660"/>
              <a:gd name="connsiteY97" fmla="*/ 407 h 439844"/>
              <a:gd name="connsiteX98" fmla="*/ 275867 w 547660"/>
              <a:gd name="connsiteY98" fmla="*/ 0 h 439844"/>
              <a:gd name="connsiteX99" fmla="*/ 278720 w 547660"/>
              <a:gd name="connsiteY99" fmla="*/ 407 h 439844"/>
              <a:gd name="connsiteX100" fmla="*/ 449456 w 547660"/>
              <a:gd name="connsiteY100" fmla="*/ 106703 h 439844"/>
              <a:gd name="connsiteX101" fmla="*/ 451493 w 547660"/>
              <a:gd name="connsiteY101" fmla="*/ 110776 h 439844"/>
              <a:gd name="connsiteX102" fmla="*/ 472275 w 547660"/>
              <a:gd name="connsiteY102" fmla="*/ 198744 h 439844"/>
              <a:gd name="connsiteX103" fmla="*/ 463310 w 547660"/>
              <a:gd name="connsiteY103" fmla="*/ 256983 h 439844"/>
              <a:gd name="connsiteX104" fmla="*/ 520766 w 547660"/>
              <a:gd name="connsiteY104" fmla="*/ 256983 h 439844"/>
              <a:gd name="connsiteX105" fmla="*/ 528100 w 547660"/>
              <a:gd name="connsiteY105" fmla="*/ 263906 h 439844"/>
              <a:gd name="connsiteX106" fmla="*/ 528100 w 547660"/>
              <a:gd name="connsiteY106" fmla="*/ 364093 h 439844"/>
              <a:gd name="connsiteX107" fmla="*/ 540325 w 547660"/>
              <a:gd name="connsiteY107" fmla="*/ 364093 h 439844"/>
              <a:gd name="connsiteX108" fmla="*/ 547660 w 547660"/>
              <a:gd name="connsiteY108" fmla="*/ 371016 h 439844"/>
              <a:gd name="connsiteX109" fmla="*/ 547660 w 547660"/>
              <a:gd name="connsiteY109" fmla="*/ 378347 h 439844"/>
              <a:gd name="connsiteX110" fmla="*/ 518321 w 547660"/>
              <a:gd name="connsiteY110" fmla="*/ 407670 h 439844"/>
              <a:gd name="connsiteX111" fmla="*/ 423784 w 547660"/>
              <a:gd name="connsiteY111" fmla="*/ 407670 h 439844"/>
              <a:gd name="connsiteX112" fmla="*/ 385888 w 547660"/>
              <a:gd name="connsiteY112" fmla="*/ 439844 h 439844"/>
              <a:gd name="connsiteX113" fmla="*/ 160549 w 547660"/>
              <a:gd name="connsiteY113" fmla="*/ 439844 h 439844"/>
              <a:gd name="connsiteX114" fmla="*/ 122653 w 547660"/>
              <a:gd name="connsiteY114" fmla="*/ 407670 h 439844"/>
              <a:gd name="connsiteX115" fmla="*/ 29339 w 547660"/>
              <a:gd name="connsiteY115" fmla="*/ 407670 h 439844"/>
              <a:gd name="connsiteX116" fmla="*/ 0 w 547660"/>
              <a:gd name="connsiteY116" fmla="*/ 378347 h 439844"/>
              <a:gd name="connsiteX117" fmla="*/ 0 w 547660"/>
              <a:gd name="connsiteY117" fmla="*/ 371016 h 439844"/>
              <a:gd name="connsiteX118" fmla="*/ 6927 w 547660"/>
              <a:gd name="connsiteY118" fmla="*/ 364093 h 439844"/>
              <a:gd name="connsiteX119" fmla="*/ 19152 w 547660"/>
              <a:gd name="connsiteY119" fmla="*/ 364093 h 439844"/>
              <a:gd name="connsiteX120" fmla="*/ 19152 w 547660"/>
              <a:gd name="connsiteY120" fmla="*/ 263906 h 439844"/>
              <a:gd name="connsiteX121" fmla="*/ 26487 w 547660"/>
              <a:gd name="connsiteY121" fmla="*/ 256983 h 439844"/>
              <a:gd name="connsiteX122" fmla="*/ 83127 w 547660"/>
              <a:gd name="connsiteY122" fmla="*/ 256983 h 439844"/>
              <a:gd name="connsiteX123" fmla="*/ 74570 w 547660"/>
              <a:gd name="connsiteY123" fmla="*/ 198744 h 439844"/>
              <a:gd name="connsiteX124" fmla="*/ 94944 w 547660"/>
              <a:gd name="connsiteY124" fmla="*/ 110776 h 439844"/>
              <a:gd name="connsiteX125" fmla="*/ 97389 w 547660"/>
              <a:gd name="connsiteY125" fmla="*/ 106703 h 439844"/>
              <a:gd name="connsiteX126" fmla="*/ 273422 w 547660"/>
              <a:gd name="connsiteY126" fmla="*/ 0 h 43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547660" h="439844">
                <a:moveTo>
                  <a:pt x="136568" y="398921"/>
                </a:moveTo>
                <a:lnTo>
                  <a:pt x="136568" y="402092"/>
                </a:lnTo>
                <a:cubicBezTo>
                  <a:pt x="136568" y="414776"/>
                  <a:pt x="147152" y="425479"/>
                  <a:pt x="160177" y="425479"/>
                </a:cubicBezTo>
                <a:lnTo>
                  <a:pt x="385280" y="425479"/>
                </a:lnTo>
                <a:cubicBezTo>
                  <a:pt x="398713" y="425479"/>
                  <a:pt x="409296" y="414776"/>
                  <a:pt x="409296" y="402092"/>
                </a:cubicBezTo>
                <a:lnTo>
                  <a:pt x="409296" y="398921"/>
                </a:lnTo>
                <a:lnTo>
                  <a:pt x="389350" y="398921"/>
                </a:lnTo>
                <a:lnTo>
                  <a:pt x="156514" y="398921"/>
                </a:lnTo>
                <a:close/>
                <a:moveTo>
                  <a:pt x="397123" y="379155"/>
                </a:moveTo>
                <a:lnTo>
                  <a:pt x="397123" y="385114"/>
                </a:lnTo>
                <a:lnTo>
                  <a:pt x="417039" y="385114"/>
                </a:lnTo>
                <a:cubicBezTo>
                  <a:pt x="421104" y="385114"/>
                  <a:pt x="424355" y="388944"/>
                  <a:pt x="424355" y="392774"/>
                </a:cubicBezTo>
                <a:lnTo>
                  <a:pt x="424355" y="394902"/>
                </a:lnTo>
                <a:lnTo>
                  <a:pt x="518246" y="394902"/>
                </a:lnTo>
                <a:cubicBezTo>
                  <a:pt x="526375" y="394902"/>
                  <a:pt x="533285" y="387667"/>
                  <a:pt x="533285" y="379155"/>
                </a:cubicBezTo>
                <a:lnTo>
                  <a:pt x="520685" y="379155"/>
                </a:lnTo>
                <a:close/>
                <a:moveTo>
                  <a:pt x="14375" y="379155"/>
                </a:moveTo>
                <a:cubicBezTo>
                  <a:pt x="14375" y="387667"/>
                  <a:pt x="20917" y="394902"/>
                  <a:pt x="29504" y="394902"/>
                </a:cubicBezTo>
                <a:lnTo>
                  <a:pt x="123139" y="394902"/>
                </a:lnTo>
                <a:lnTo>
                  <a:pt x="123139" y="392774"/>
                </a:lnTo>
                <a:cubicBezTo>
                  <a:pt x="123139" y="388944"/>
                  <a:pt x="126001" y="385114"/>
                  <a:pt x="130090" y="385114"/>
                </a:cubicBezTo>
                <a:lnTo>
                  <a:pt x="150534" y="385114"/>
                </a:lnTo>
                <a:lnTo>
                  <a:pt x="150534" y="379155"/>
                </a:lnTo>
                <a:close/>
                <a:moveTo>
                  <a:pt x="397123" y="271337"/>
                </a:moveTo>
                <a:lnTo>
                  <a:pt x="397123" y="364370"/>
                </a:lnTo>
                <a:lnTo>
                  <a:pt x="513520" y="364370"/>
                </a:lnTo>
                <a:lnTo>
                  <a:pt x="513520" y="271337"/>
                </a:lnTo>
                <a:close/>
                <a:moveTo>
                  <a:pt x="34141" y="271337"/>
                </a:moveTo>
                <a:lnTo>
                  <a:pt x="34141" y="364370"/>
                </a:lnTo>
                <a:lnTo>
                  <a:pt x="150535" y="364370"/>
                </a:lnTo>
                <a:lnTo>
                  <a:pt x="150535" y="271337"/>
                </a:lnTo>
                <a:close/>
                <a:moveTo>
                  <a:pt x="184807" y="267744"/>
                </a:moveTo>
                <a:lnTo>
                  <a:pt x="362448" y="267744"/>
                </a:lnTo>
                <a:cubicBezTo>
                  <a:pt x="366513" y="267744"/>
                  <a:pt x="369765" y="271027"/>
                  <a:pt x="369765" y="275130"/>
                </a:cubicBezTo>
                <a:cubicBezTo>
                  <a:pt x="369765" y="279233"/>
                  <a:pt x="366513" y="282105"/>
                  <a:pt x="362448" y="282105"/>
                </a:cubicBezTo>
                <a:lnTo>
                  <a:pt x="192124" y="282105"/>
                </a:lnTo>
                <a:lnTo>
                  <a:pt x="192124" y="364581"/>
                </a:lnTo>
                <a:cubicBezTo>
                  <a:pt x="192124" y="368684"/>
                  <a:pt x="188466" y="371557"/>
                  <a:pt x="184807" y="371557"/>
                </a:cubicBezTo>
                <a:cubicBezTo>
                  <a:pt x="180742" y="371557"/>
                  <a:pt x="177897" y="368684"/>
                  <a:pt x="177897" y="364581"/>
                </a:cubicBezTo>
                <a:lnTo>
                  <a:pt x="177897" y="275130"/>
                </a:lnTo>
                <a:cubicBezTo>
                  <a:pt x="177897" y="271027"/>
                  <a:pt x="180742" y="267744"/>
                  <a:pt x="184807" y="267744"/>
                </a:cubicBezTo>
                <a:close/>
                <a:moveTo>
                  <a:pt x="273135" y="251572"/>
                </a:moveTo>
                <a:cubicBezTo>
                  <a:pt x="276940" y="251572"/>
                  <a:pt x="279899" y="254858"/>
                  <a:pt x="279899" y="258554"/>
                </a:cubicBezTo>
                <a:cubicBezTo>
                  <a:pt x="279899" y="262251"/>
                  <a:pt x="276940" y="265536"/>
                  <a:pt x="273135" y="265536"/>
                </a:cubicBezTo>
                <a:cubicBezTo>
                  <a:pt x="269329" y="265536"/>
                  <a:pt x="265947" y="262251"/>
                  <a:pt x="265947" y="258554"/>
                </a:cubicBezTo>
                <a:cubicBezTo>
                  <a:pt x="265947" y="254858"/>
                  <a:pt x="269329" y="251572"/>
                  <a:pt x="273135" y="251572"/>
                </a:cubicBezTo>
                <a:close/>
                <a:moveTo>
                  <a:pt x="165319" y="247979"/>
                </a:moveTo>
                <a:lnTo>
                  <a:pt x="165319" y="384139"/>
                </a:lnTo>
                <a:lnTo>
                  <a:pt x="384138" y="384139"/>
                </a:lnTo>
                <a:lnTo>
                  <a:pt x="384138" y="247979"/>
                </a:lnTo>
                <a:close/>
                <a:moveTo>
                  <a:pt x="369604" y="206648"/>
                </a:moveTo>
                <a:cubicBezTo>
                  <a:pt x="369604" y="216161"/>
                  <a:pt x="369194" y="225673"/>
                  <a:pt x="368373" y="234772"/>
                </a:cubicBezTo>
                <a:lnTo>
                  <a:pt x="389707" y="234772"/>
                </a:lnTo>
                <a:cubicBezTo>
                  <a:pt x="393399" y="234772"/>
                  <a:pt x="396681" y="237667"/>
                  <a:pt x="396681" y="241803"/>
                </a:cubicBezTo>
                <a:lnTo>
                  <a:pt x="396681" y="258346"/>
                </a:lnTo>
                <a:lnTo>
                  <a:pt x="448785" y="258346"/>
                </a:lnTo>
                <a:cubicBezTo>
                  <a:pt x="453708" y="241803"/>
                  <a:pt x="457401" y="224432"/>
                  <a:pt x="457811" y="206648"/>
                </a:cubicBezTo>
                <a:close/>
                <a:moveTo>
                  <a:pt x="195866" y="206648"/>
                </a:moveTo>
                <a:cubicBezTo>
                  <a:pt x="195866" y="216232"/>
                  <a:pt x="196273" y="225815"/>
                  <a:pt x="197087" y="234982"/>
                </a:cubicBezTo>
                <a:lnTo>
                  <a:pt x="353760" y="234982"/>
                </a:lnTo>
                <a:cubicBezTo>
                  <a:pt x="354574" y="225815"/>
                  <a:pt x="354981" y="216232"/>
                  <a:pt x="355388" y="206648"/>
                </a:cubicBezTo>
                <a:close/>
                <a:moveTo>
                  <a:pt x="89846" y="206648"/>
                </a:moveTo>
                <a:cubicBezTo>
                  <a:pt x="90664" y="224432"/>
                  <a:pt x="93934" y="241803"/>
                  <a:pt x="99247" y="258346"/>
                </a:cubicBezTo>
                <a:lnTo>
                  <a:pt x="151158" y="258346"/>
                </a:lnTo>
                <a:lnTo>
                  <a:pt x="151158" y="241803"/>
                </a:lnTo>
                <a:cubicBezTo>
                  <a:pt x="151158" y="237667"/>
                  <a:pt x="154428" y="234772"/>
                  <a:pt x="158107" y="234772"/>
                </a:cubicBezTo>
                <a:lnTo>
                  <a:pt x="184675" y="234772"/>
                </a:lnTo>
                <a:cubicBezTo>
                  <a:pt x="183858" y="225673"/>
                  <a:pt x="183449" y="216161"/>
                  <a:pt x="183449" y="206648"/>
                </a:cubicBezTo>
                <a:close/>
                <a:moveTo>
                  <a:pt x="361185" y="107816"/>
                </a:moveTo>
                <a:cubicBezTo>
                  <a:pt x="367250" y="132990"/>
                  <a:pt x="370889" y="161819"/>
                  <a:pt x="370889" y="191866"/>
                </a:cubicBezTo>
                <a:lnTo>
                  <a:pt x="457816" y="191866"/>
                </a:lnTo>
                <a:cubicBezTo>
                  <a:pt x="457007" y="165474"/>
                  <a:pt x="450538" y="140705"/>
                  <a:pt x="439622" y="118373"/>
                </a:cubicBezTo>
                <a:cubicBezTo>
                  <a:pt x="413341" y="113907"/>
                  <a:pt x="387465" y="110252"/>
                  <a:pt x="361185" y="107816"/>
                </a:cubicBezTo>
                <a:close/>
                <a:moveTo>
                  <a:pt x="193661" y="107816"/>
                </a:moveTo>
                <a:cubicBezTo>
                  <a:pt x="165348" y="109837"/>
                  <a:pt x="137036" y="113877"/>
                  <a:pt x="108313" y="118727"/>
                </a:cubicBezTo>
                <a:cubicBezTo>
                  <a:pt x="97234" y="140952"/>
                  <a:pt x="91079" y="165602"/>
                  <a:pt x="89848" y="191868"/>
                </a:cubicBezTo>
                <a:lnTo>
                  <a:pt x="183813" y="191868"/>
                </a:lnTo>
                <a:cubicBezTo>
                  <a:pt x="183813" y="161157"/>
                  <a:pt x="187916" y="132870"/>
                  <a:pt x="193661" y="107816"/>
                </a:cubicBezTo>
                <a:close/>
                <a:moveTo>
                  <a:pt x="206854" y="105692"/>
                </a:moveTo>
                <a:cubicBezTo>
                  <a:pt x="200342" y="131421"/>
                  <a:pt x="196273" y="160826"/>
                  <a:pt x="195866" y="191865"/>
                </a:cubicBezTo>
                <a:lnTo>
                  <a:pt x="355388" y="191865"/>
                </a:lnTo>
                <a:cubicBezTo>
                  <a:pt x="354574" y="160826"/>
                  <a:pt x="350505" y="131830"/>
                  <a:pt x="344401" y="106101"/>
                </a:cubicBezTo>
                <a:cubicBezTo>
                  <a:pt x="298416" y="102425"/>
                  <a:pt x="252838" y="102425"/>
                  <a:pt x="206854" y="105692"/>
                </a:cubicBezTo>
                <a:close/>
                <a:moveTo>
                  <a:pt x="318058" y="19766"/>
                </a:moveTo>
                <a:cubicBezTo>
                  <a:pt x="333940" y="35646"/>
                  <a:pt x="346971" y="61299"/>
                  <a:pt x="356337" y="92653"/>
                </a:cubicBezTo>
                <a:cubicBezTo>
                  <a:pt x="381178" y="94689"/>
                  <a:pt x="406018" y="97946"/>
                  <a:pt x="430859" y="102018"/>
                </a:cubicBezTo>
                <a:cubicBezTo>
                  <a:pt x="405611" y="61706"/>
                  <a:pt x="365296" y="31574"/>
                  <a:pt x="318058" y="19766"/>
                </a:cubicBezTo>
                <a:close/>
                <a:moveTo>
                  <a:pt x="236790" y="17969"/>
                </a:moveTo>
                <a:cubicBezTo>
                  <a:pt x="185947" y="28169"/>
                  <a:pt x="143239" y="59177"/>
                  <a:pt x="116801" y="102017"/>
                </a:cubicBezTo>
                <a:cubicBezTo>
                  <a:pt x="143239" y="97529"/>
                  <a:pt x="170084" y="94265"/>
                  <a:pt x="196929" y="92225"/>
                </a:cubicBezTo>
                <a:cubicBezTo>
                  <a:pt x="206285" y="59585"/>
                  <a:pt x="220114" y="33881"/>
                  <a:pt x="236790" y="17969"/>
                </a:cubicBezTo>
                <a:close/>
                <a:moveTo>
                  <a:pt x="275708" y="14375"/>
                </a:moveTo>
                <a:cubicBezTo>
                  <a:pt x="249588" y="15589"/>
                  <a:pt x="226324" y="45525"/>
                  <a:pt x="212039" y="91239"/>
                </a:cubicBezTo>
                <a:cubicBezTo>
                  <a:pt x="254893" y="88002"/>
                  <a:pt x="297748" y="88407"/>
                  <a:pt x="341010" y="91239"/>
                </a:cubicBezTo>
                <a:cubicBezTo>
                  <a:pt x="326725" y="46334"/>
                  <a:pt x="303870" y="16398"/>
                  <a:pt x="278565" y="14780"/>
                </a:cubicBezTo>
                <a:cubicBezTo>
                  <a:pt x="277341" y="14780"/>
                  <a:pt x="276524" y="14375"/>
                  <a:pt x="275708" y="14375"/>
                </a:cubicBezTo>
                <a:close/>
                <a:moveTo>
                  <a:pt x="273422" y="0"/>
                </a:moveTo>
                <a:cubicBezTo>
                  <a:pt x="273830" y="0"/>
                  <a:pt x="274645" y="407"/>
                  <a:pt x="275052" y="407"/>
                </a:cubicBezTo>
                <a:cubicBezTo>
                  <a:pt x="275460" y="407"/>
                  <a:pt x="275867" y="0"/>
                  <a:pt x="275867" y="0"/>
                </a:cubicBezTo>
                <a:cubicBezTo>
                  <a:pt x="277090" y="0"/>
                  <a:pt x="277905" y="407"/>
                  <a:pt x="278720" y="407"/>
                </a:cubicBezTo>
                <a:cubicBezTo>
                  <a:pt x="352882" y="2444"/>
                  <a:pt x="416857" y="45206"/>
                  <a:pt x="449456" y="106703"/>
                </a:cubicBezTo>
                <a:cubicBezTo>
                  <a:pt x="450678" y="107925"/>
                  <a:pt x="451086" y="109146"/>
                  <a:pt x="451493" y="110776"/>
                </a:cubicBezTo>
                <a:cubicBezTo>
                  <a:pt x="464533" y="137248"/>
                  <a:pt x="472275" y="167385"/>
                  <a:pt x="472275" y="198744"/>
                </a:cubicBezTo>
                <a:cubicBezTo>
                  <a:pt x="472275" y="219107"/>
                  <a:pt x="469015" y="238656"/>
                  <a:pt x="463310" y="256983"/>
                </a:cubicBezTo>
                <a:lnTo>
                  <a:pt x="520766" y="256983"/>
                </a:lnTo>
                <a:cubicBezTo>
                  <a:pt x="524841" y="256983"/>
                  <a:pt x="528100" y="260241"/>
                  <a:pt x="528100" y="263906"/>
                </a:cubicBezTo>
                <a:lnTo>
                  <a:pt x="528100" y="364093"/>
                </a:lnTo>
                <a:lnTo>
                  <a:pt x="540325" y="364093"/>
                </a:lnTo>
                <a:cubicBezTo>
                  <a:pt x="543992" y="364093"/>
                  <a:pt x="547660" y="367351"/>
                  <a:pt x="547660" y="371016"/>
                </a:cubicBezTo>
                <a:lnTo>
                  <a:pt x="547660" y="378347"/>
                </a:lnTo>
                <a:cubicBezTo>
                  <a:pt x="547660" y="394638"/>
                  <a:pt x="534213" y="407670"/>
                  <a:pt x="518321" y="407670"/>
                </a:cubicBezTo>
                <a:lnTo>
                  <a:pt x="423784" y="407670"/>
                </a:lnTo>
                <a:cubicBezTo>
                  <a:pt x="420932" y="425997"/>
                  <a:pt x="405040" y="439844"/>
                  <a:pt x="385888" y="439844"/>
                </a:cubicBezTo>
                <a:lnTo>
                  <a:pt x="160549" y="439844"/>
                </a:lnTo>
                <a:cubicBezTo>
                  <a:pt x="141397" y="439844"/>
                  <a:pt x="125913" y="425997"/>
                  <a:pt x="122653" y="407670"/>
                </a:cubicBezTo>
                <a:lnTo>
                  <a:pt x="29339" y="407670"/>
                </a:lnTo>
                <a:cubicBezTo>
                  <a:pt x="13040" y="407670"/>
                  <a:pt x="0" y="394638"/>
                  <a:pt x="0" y="378347"/>
                </a:cubicBezTo>
                <a:lnTo>
                  <a:pt x="0" y="371016"/>
                </a:lnTo>
                <a:cubicBezTo>
                  <a:pt x="0" y="367351"/>
                  <a:pt x="3260" y="364093"/>
                  <a:pt x="6927" y="364093"/>
                </a:cubicBezTo>
                <a:lnTo>
                  <a:pt x="19152" y="364093"/>
                </a:lnTo>
                <a:lnTo>
                  <a:pt x="19152" y="263906"/>
                </a:lnTo>
                <a:cubicBezTo>
                  <a:pt x="19152" y="260241"/>
                  <a:pt x="22412" y="256983"/>
                  <a:pt x="26487" y="256983"/>
                </a:cubicBezTo>
                <a:lnTo>
                  <a:pt x="83127" y="256983"/>
                </a:lnTo>
                <a:cubicBezTo>
                  <a:pt x="77422" y="238656"/>
                  <a:pt x="74570" y="219107"/>
                  <a:pt x="74570" y="198744"/>
                </a:cubicBezTo>
                <a:cubicBezTo>
                  <a:pt x="74570" y="167385"/>
                  <a:pt x="81905" y="137248"/>
                  <a:pt x="94944" y="110776"/>
                </a:cubicBezTo>
                <a:cubicBezTo>
                  <a:pt x="95351" y="109146"/>
                  <a:pt x="96166" y="107925"/>
                  <a:pt x="97389" y="106703"/>
                </a:cubicBezTo>
                <a:cubicBezTo>
                  <a:pt x="130803" y="43577"/>
                  <a:pt x="196815" y="0"/>
                  <a:pt x="273422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Red Hat Display" panose="020103030402010603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D58CE-94FB-6F7F-26CD-F76EA8A03E0D}"/>
              </a:ext>
            </a:extLst>
          </p:cNvPr>
          <p:cNvSpPr txBox="1"/>
          <p:nvPr/>
        </p:nvSpPr>
        <p:spPr>
          <a:xfrm>
            <a:off x="2722187" y="9322846"/>
            <a:ext cx="5825465" cy="4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Every request receives either the most recent result or an error. MongoDB is an example of a strongly consistent system, whereas others such as Cassandra offer eventual consistency.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C7EF2-90CE-3084-24F4-CADEBB4938F2}"/>
              </a:ext>
            </a:extLst>
          </p:cNvPr>
          <p:cNvSpPr txBox="1"/>
          <p:nvPr/>
        </p:nvSpPr>
        <p:spPr>
          <a:xfrm>
            <a:off x="2722187" y="8236351"/>
            <a:ext cx="5016759" cy="9387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n-US" sz="5500" b="0" dirty="0">
                <a:solidFill>
                  <a:schemeClr val="bg1"/>
                </a:solidFill>
                <a:latin typeface="Averia Libre" panose="02000603000000000004" pitchFamily="2" charset="0"/>
                <a:cs typeface="Space Grotesk" pitchFamily="2" charset="77"/>
              </a:rPr>
              <a:t>Consistency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5CD32-82C9-12FC-7B52-5702ED9806BC}"/>
              </a:ext>
            </a:extLst>
          </p:cNvPr>
          <p:cNvSpPr txBox="1"/>
          <p:nvPr/>
        </p:nvSpPr>
        <p:spPr>
          <a:xfrm>
            <a:off x="9680446" y="9322846"/>
            <a:ext cx="5016759" cy="12806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Every request has a non-error result.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E57A2-C841-0C94-F813-3C77A0EAF91D}"/>
              </a:ext>
            </a:extLst>
          </p:cNvPr>
          <p:cNvSpPr txBox="1"/>
          <p:nvPr/>
        </p:nvSpPr>
        <p:spPr>
          <a:xfrm>
            <a:off x="9680446" y="8236351"/>
            <a:ext cx="5016759" cy="9387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s-NI" sz="5500" b="0" dirty="0" err="1">
                <a:solidFill>
                  <a:schemeClr val="bg1"/>
                </a:solidFill>
                <a:latin typeface="Averia Libre" panose="02000603000000000004" pitchFamily="2" charset="0"/>
                <a:cs typeface="Space Grotesk" pitchFamily="2" charset="77"/>
              </a:rPr>
              <a:t>Availability</a:t>
            </a:r>
            <a:endParaRPr lang="en-US" sz="5500" b="0" dirty="0">
              <a:solidFill>
                <a:schemeClr val="bg1"/>
              </a:solidFill>
              <a:latin typeface="Averia Libre" panose="02000603000000000004" pitchFamily="2" charset="0"/>
              <a:cs typeface="Space Grotesk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817E8-7EE2-4915-2129-C8965BAF41DD}"/>
              </a:ext>
            </a:extLst>
          </p:cNvPr>
          <p:cNvSpPr txBox="1"/>
          <p:nvPr/>
        </p:nvSpPr>
        <p:spPr>
          <a:xfrm>
            <a:off x="16638704" y="9322846"/>
            <a:ext cx="5016759" cy="24994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Any delays or losses between nodes do not interrupt the system operation.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8EE29-0320-D4FE-B11A-9127D18D6934}"/>
              </a:ext>
            </a:extLst>
          </p:cNvPr>
          <p:cNvSpPr txBox="1"/>
          <p:nvPr/>
        </p:nvSpPr>
        <p:spPr>
          <a:xfrm>
            <a:off x="16638704" y="7389966"/>
            <a:ext cx="5016759" cy="178510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n-US" sz="5500" b="0" dirty="0">
                <a:solidFill>
                  <a:schemeClr val="bg1"/>
                </a:solidFill>
                <a:latin typeface="Averia Libre" panose="02000603000000000004" pitchFamily="2" charset="0"/>
                <a:cs typeface="Space Grotesk" pitchFamily="2" charset="77"/>
              </a:rPr>
              <a:t>Partition tolerance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3D52A-2C1D-3B40-89AD-E84502DD5E5C}"/>
              </a:ext>
            </a:extLst>
          </p:cNvPr>
          <p:cNvSpPr txBox="1"/>
          <p:nvPr/>
        </p:nvSpPr>
        <p:spPr>
          <a:xfrm>
            <a:off x="1520904" y="681078"/>
            <a:ext cx="21335842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Averia Libre" panose="02000603000000000004" pitchFamily="2" charset="0"/>
                <a:ea typeface="Arimo" panose="020B0604020202020204" pitchFamily="34" charset="0"/>
                <a:cs typeface="Arimo" panose="020B0604020202020204" pitchFamily="34" charset="0"/>
              </a:rPr>
              <a:t> CAP theorem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DC3A8-4340-3986-9C11-FD83B89A81EE}"/>
              </a:ext>
            </a:extLst>
          </p:cNvPr>
          <p:cNvSpPr txBox="1"/>
          <p:nvPr/>
        </p:nvSpPr>
        <p:spPr>
          <a:xfrm>
            <a:off x="1292087" y="2607973"/>
            <a:ext cx="22681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says that distributed data systems allow a trade-off that can guarantee </a:t>
            </a:r>
            <a:r>
              <a:rPr lang="en-US" b="1" dirty="0"/>
              <a:t>only two of the following three properties </a:t>
            </a:r>
            <a:r>
              <a:rPr lang="en-US" dirty="0"/>
              <a:t>(which form the acronym CAP) at any one time:</a:t>
            </a:r>
          </a:p>
        </p:txBody>
      </p:sp>
    </p:spTree>
    <p:extLst>
      <p:ext uri="{BB962C8B-B14F-4D97-AF65-F5344CB8AC3E}">
        <p14:creationId xmlns:p14="http://schemas.microsoft.com/office/powerpoint/2010/main" val="40294353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1 - 14 History of internet Presentation - Light">
      <a:dk1>
        <a:srgbClr val="68686E"/>
      </a:dk1>
      <a:lt1>
        <a:srgbClr val="FFFFFF"/>
      </a:lt1>
      <a:dk2>
        <a:srgbClr val="121131"/>
      </a:dk2>
      <a:lt2>
        <a:srgbClr val="FFFFFF"/>
      </a:lt2>
      <a:accent1>
        <a:srgbClr val="D595FD"/>
      </a:accent1>
      <a:accent2>
        <a:srgbClr val="E60A9F"/>
      </a:accent2>
      <a:accent3>
        <a:srgbClr val="0086FC"/>
      </a:accent3>
      <a:accent4>
        <a:srgbClr val="003092"/>
      </a:accent4>
      <a:accent5>
        <a:srgbClr val="0050D7"/>
      </a:accent5>
      <a:accent6>
        <a:srgbClr val="FFCCF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87650</TotalTime>
  <Words>593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Averia Libre</vt:lpstr>
      <vt:lpstr>Calibri</vt:lpstr>
      <vt:lpstr>Red Hat Display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Joseph, Lijo</cp:lastModifiedBy>
  <cp:revision>10064</cp:revision>
  <cp:lastPrinted>2019-09-18T23:04:43Z</cp:lastPrinted>
  <dcterms:created xsi:type="dcterms:W3CDTF">2014-11-12T21:47:38Z</dcterms:created>
  <dcterms:modified xsi:type="dcterms:W3CDTF">2023-10-25T06:15:53Z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1e58c1-766d-4ff4-9619-b604fc37898b_Enabled">
    <vt:lpwstr>true</vt:lpwstr>
  </property>
  <property fmtid="{D5CDD505-2E9C-101B-9397-08002B2CF9AE}" pid="3" name="MSIP_Label_9e1e58c1-766d-4ff4-9619-b604fc37898b_SetDate">
    <vt:lpwstr>2023-10-25T05:47:44Z</vt:lpwstr>
  </property>
  <property fmtid="{D5CDD505-2E9C-101B-9397-08002B2CF9AE}" pid="4" name="MSIP_Label_9e1e58c1-766d-4ff4-9619-b604fc37898b_Method">
    <vt:lpwstr>Standard</vt:lpwstr>
  </property>
  <property fmtid="{D5CDD505-2E9C-101B-9397-08002B2CF9AE}" pid="5" name="MSIP_Label_9e1e58c1-766d-4ff4-9619-b604fc37898b_Name">
    <vt:lpwstr>Internal Use</vt:lpwstr>
  </property>
  <property fmtid="{D5CDD505-2E9C-101B-9397-08002B2CF9AE}" pid="6" name="MSIP_Label_9e1e58c1-766d-4ff4-9619-b604fc37898b_SiteId">
    <vt:lpwstr>e3ff91d8-34c8-4b15-a0b4-18910a6ac575</vt:lpwstr>
  </property>
  <property fmtid="{D5CDD505-2E9C-101B-9397-08002B2CF9AE}" pid="7" name="MSIP_Label_9e1e58c1-766d-4ff4-9619-b604fc37898b_ActionId">
    <vt:lpwstr>6c16b59c-3d21-4ccd-b396-253dfa6c423b</vt:lpwstr>
  </property>
  <property fmtid="{D5CDD505-2E9C-101B-9397-08002B2CF9AE}" pid="8" name="MSIP_Label_9e1e58c1-766d-4ff4-9619-b604fc37898b_ContentBits">
    <vt:lpwstr>0</vt:lpwstr>
  </property>
</Properties>
</file>