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781050" y="291722"/>
            <a:ext cx="9144000" cy="2187001"/>
          </a:xfrm>
        </p:spPr>
        <p:txBody>
          <a:bodyPr/>
          <a:p>
            <a:r>
              <a:rPr lang="zh-CN" altLang="en-US"/>
              <a:t>年终总结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6123940" y="3695065"/>
            <a:ext cx="5328285" cy="913130"/>
          </a:xfrm>
        </p:spPr>
        <p:txBody>
          <a:bodyPr/>
          <a:p>
            <a:r>
              <a:rPr lang="zh-CN" altLang="en-US"/>
              <a:t>李军</a:t>
            </a:r>
            <a:endParaRPr lang="zh-CN" altLang="en-US"/>
          </a:p>
          <a:p>
            <a:r>
              <a:rPr lang="en-US" altLang="zh-CN"/>
              <a:t>2021/01/22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Noto Sans CJK SC</vt:lpstr>
      <vt:lpstr>微软雅黑</vt:lpstr>
      <vt:lpstr>D050000L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lijun</dc:creator>
  <cp:lastModifiedBy>lijun</cp:lastModifiedBy>
  <cp:revision>6</cp:revision>
  <dcterms:created xsi:type="dcterms:W3CDTF">2021-01-20T06:19:59Z</dcterms:created>
  <dcterms:modified xsi:type="dcterms:W3CDTF">2021-01-20T06:19:59Z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