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9" r:id="rId4"/>
    <p:sldId id="313" r:id="rId6"/>
    <p:sldId id="299" r:id="rId7"/>
    <p:sldId id="301" r:id="rId8"/>
    <p:sldId id="328" r:id="rId9"/>
    <p:sldId id="329" r:id="rId10"/>
    <p:sldId id="293" r:id="rId11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jun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F4F"/>
    <a:srgbClr val="1FA4AD"/>
    <a:srgbClr val="A6D7DC"/>
    <a:srgbClr val="BE09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156"/>
    <p:restoredTop sz="94660"/>
  </p:normalViewPr>
  <p:slideViewPr>
    <p:cSldViewPr snapToGrid="0" showGuides="1">
      <p:cViewPr varScale="1">
        <p:scale>
          <a:sx n="72" d="100"/>
          <a:sy n="72" d="100"/>
        </p:scale>
        <p:origin x="72" y="906"/>
      </p:cViewPr>
      <p:guideLst>
        <p:guide orient="horz" pos="2200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buFontTx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buFontTx/>
              <a:buNone/>
              <a:defRPr sz="1200" noProof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6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buFontTx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buFontTx/>
              <a:buNone/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58AF24-A882-45FC-A270-99E7E4F19525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12291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3845DF-5E79-4717-8BEC-C1B2BB79D498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945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18435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6CD507-96AF-4BC5-B5D2-B3ABB34062C1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48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33795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BF6143-D279-4AC7-8C41-A561E24E7D26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43.xml"/><Relationship Id="rId3" Type="http://schemas.openxmlformats.org/officeDocument/2006/relationships/image" Target="../media/image1.jpeg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9.xml"/><Relationship Id="rId3" Type="http://schemas.openxmlformats.org/officeDocument/2006/relationships/image" Target="../media/image1.jpe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flipV="1">
            <a:off x="8980488" y="5002213"/>
            <a:ext cx="3073400" cy="1865313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等腰三角形 7"/>
          <p:cNvSpPr/>
          <p:nvPr/>
        </p:nvSpPr>
        <p:spPr>
          <a:xfrm>
            <a:off x="4449763" y="5073650"/>
            <a:ext cx="1354138" cy="1784350"/>
          </a:xfrm>
          <a:custGeom>
            <a:avLst/>
            <a:gdLst>
              <a:gd name="connsiteX0" fmla="*/ 0 w 2070696"/>
              <a:gd name="connsiteY0" fmla="*/ 1785082 h 1785082"/>
              <a:gd name="connsiteX1" fmla="*/ 1035348 w 2070696"/>
              <a:gd name="connsiteY1" fmla="*/ 0 h 1785082"/>
              <a:gd name="connsiteX2" fmla="*/ 2070696 w 2070696"/>
              <a:gd name="connsiteY2" fmla="*/ 1785082 h 1785082"/>
              <a:gd name="connsiteX3" fmla="*/ 0 w 2070696"/>
              <a:gd name="connsiteY3" fmla="*/ 1785082 h 1785082"/>
              <a:gd name="connsiteX0-1" fmla="*/ 0 w 1478876"/>
              <a:gd name="connsiteY0-2" fmla="*/ 1785082 h 1785082"/>
              <a:gd name="connsiteX1-3" fmla="*/ 1035348 w 1478876"/>
              <a:gd name="connsiteY1-4" fmla="*/ 0 h 1785082"/>
              <a:gd name="connsiteX2-5" fmla="*/ 1478876 w 1478876"/>
              <a:gd name="connsiteY2-6" fmla="*/ 1785082 h 1785082"/>
              <a:gd name="connsiteX3-7" fmla="*/ 0 w 1478876"/>
              <a:gd name="connsiteY3-8" fmla="*/ 1785082 h 1785082"/>
              <a:gd name="connsiteX0-9" fmla="*/ 0 w 1699856"/>
              <a:gd name="connsiteY0-10" fmla="*/ 1785082 h 1785082"/>
              <a:gd name="connsiteX1-11" fmla="*/ 1035348 w 1699856"/>
              <a:gd name="connsiteY1-12" fmla="*/ 0 h 1785082"/>
              <a:gd name="connsiteX2-13" fmla="*/ 1699856 w 1699856"/>
              <a:gd name="connsiteY2-14" fmla="*/ 1785082 h 1785082"/>
              <a:gd name="connsiteX3-15" fmla="*/ 0 w 1699856"/>
              <a:gd name="connsiteY3-16" fmla="*/ 1785082 h 1785082"/>
              <a:gd name="connsiteX0-17" fmla="*/ 0 w 1250276"/>
              <a:gd name="connsiteY0-18" fmla="*/ 1785082 h 1785082"/>
              <a:gd name="connsiteX1-19" fmla="*/ 585768 w 1250276"/>
              <a:gd name="connsiteY1-20" fmla="*/ 0 h 1785082"/>
              <a:gd name="connsiteX2-21" fmla="*/ 1250276 w 1250276"/>
              <a:gd name="connsiteY2-22" fmla="*/ 1785082 h 1785082"/>
              <a:gd name="connsiteX3-23" fmla="*/ 0 w 1250276"/>
              <a:gd name="connsiteY3-24" fmla="*/ 1785082 h 1785082"/>
              <a:gd name="connsiteX0-25" fmla="*/ 0 w 1354416"/>
              <a:gd name="connsiteY0-26" fmla="*/ 1774922 h 1785082"/>
              <a:gd name="connsiteX1-27" fmla="*/ 689908 w 1354416"/>
              <a:gd name="connsiteY1-28" fmla="*/ 0 h 1785082"/>
              <a:gd name="connsiteX2-29" fmla="*/ 1354416 w 1354416"/>
              <a:gd name="connsiteY2-30" fmla="*/ 1785082 h 1785082"/>
              <a:gd name="connsiteX3-31" fmla="*/ 0 w 1354416"/>
              <a:gd name="connsiteY3-32" fmla="*/ 1774922 h 1785082"/>
              <a:gd name="connsiteX0-33" fmla="*/ 0 w 1354416"/>
              <a:gd name="connsiteY0-34" fmla="*/ 1785082 h 1785082"/>
              <a:gd name="connsiteX1-35" fmla="*/ 689908 w 1354416"/>
              <a:gd name="connsiteY1-36" fmla="*/ 0 h 1785082"/>
              <a:gd name="connsiteX2-37" fmla="*/ 1354416 w 1354416"/>
              <a:gd name="connsiteY2-38" fmla="*/ 1785082 h 1785082"/>
              <a:gd name="connsiteX3-39" fmla="*/ 0 w 1354416"/>
              <a:gd name="connsiteY3-40" fmla="*/ 1785082 h 17850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354416" h="1785082">
                <a:moveTo>
                  <a:pt x="0" y="1785082"/>
                </a:moveTo>
                <a:lnTo>
                  <a:pt x="689908" y="0"/>
                </a:lnTo>
                <a:lnTo>
                  <a:pt x="1354416" y="1785082"/>
                </a:lnTo>
                <a:lnTo>
                  <a:pt x="0" y="178508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平行四边形 9"/>
          <p:cNvSpPr/>
          <p:nvPr/>
        </p:nvSpPr>
        <p:spPr>
          <a:xfrm flipV="1">
            <a:off x="0" y="-9525"/>
            <a:ext cx="3140075" cy="2008188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42710" y="1488440"/>
            <a:ext cx="5539740" cy="1687830"/>
          </a:xfrm>
        </p:spPr>
        <p:txBody>
          <a:bodyPr anchor="b">
            <a:normAutofit/>
          </a:bodyPr>
          <a:lstStyle>
            <a:lvl1pPr algn="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84110" y="3242310"/>
            <a:ext cx="4489450" cy="523240"/>
          </a:xfrm>
        </p:spPr>
        <p:txBody>
          <a:bodyPr>
            <a:noAutofit/>
          </a:bodyPr>
          <a:lstStyle>
            <a:lvl1pPr marL="0" indent="0" algn="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8592E2-4F31-42FC-9EA5-15AA82326773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>
            <p:custDataLst>
              <p:tags r:id="rId2"/>
            </p:custDataLst>
          </p:nvPr>
        </p:nvSpPr>
        <p:spPr>
          <a:xfrm rot="5400000">
            <a:off x="358775" y="581025"/>
            <a:ext cx="463550" cy="4635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423F2A-272B-4126-B1E6-39D0F329F9AA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32224" y="365125"/>
            <a:ext cx="821575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602585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9577D3-03C2-43C6-99F7-8614AD29EA97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9577D3-03C2-43C6-99F7-8614AD29EA97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flipV="1">
            <a:off x="8980488" y="5002213"/>
            <a:ext cx="3073400" cy="1865313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等腰三角形 7"/>
          <p:cNvSpPr/>
          <p:nvPr/>
        </p:nvSpPr>
        <p:spPr>
          <a:xfrm>
            <a:off x="4449763" y="5073650"/>
            <a:ext cx="1354138" cy="1784350"/>
          </a:xfrm>
          <a:custGeom>
            <a:avLst/>
            <a:gdLst>
              <a:gd name="connsiteX0" fmla="*/ 0 w 2070696"/>
              <a:gd name="connsiteY0" fmla="*/ 1785082 h 1785082"/>
              <a:gd name="connsiteX1" fmla="*/ 1035348 w 2070696"/>
              <a:gd name="connsiteY1" fmla="*/ 0 h 1785082"/>
              <a:gd name="connsiteX2" fmla="*/ 2070696 w 2070696"/>
              <a:gd name="connsiteY2" fmla="*/ 1785082 h 1785082"/>
              <a:gd name="connsiteX3" fmla="*/ 0 w 2070696"/>
              <a:gd name="connsiteY3" fmla="*/ 1785082 h 1785082"/>
              <a:gd name="connsiteX0-1" fmla="*/ 0 w 1478876"/>
              <a:gd name="connsiteY0-2" fmla="*/ 1785082 h 1785082"/>
              <a:gd name="connsiteX1-3" fmla="*/ 1035348 w 1478876"/>
              <a:gd name="connsiteY1-4" fmla="*/ 0 h 1785082"/>
              <a:gd name="connsiteX2-5" fmla="*/ 1478876 w 1478876"/>
              <a:gd name="connsiteY2-6" fmla="*/ 1785082 h 1785082"/>
              <a:gd name="connsiteX3-7" fmla="*/ 0 w 1478876"/>
              <a:gd name="connsiteY3-8" fmla="*/ 1785082 h 1785082"/>
              <a:gd name="connsiteX0-9" fmla="*/ 0 w 1699856"/>
              <a:gd name="connsiteY0-10" fmla="*/ 1785082 h 1785082"/>
              <a:gd name="connsiteX1-11" fmla="*/ 1035348 w 1699856"/>
              <a:gd name="connsiteY1-12" fmla="*/ 0 h 1785082"/>
              <a:gd name="connsiteX2-13" fmla="*/ 1699856 w 1699856"/>
              <a:gd name="connsiteY2-14" fmla="*/ 1785082 h 1785082"/>
              <a:gd name="connsiteX3-15" fmla="*/ 0 w 1699856"/>
              <a:gd name="connsiteY3-16" fmla="*/ 1785082 h 1785082"/>
              <a:gd name="connsiteX0-17" fmla="*/ 0 w 1250276"/>
              <a:gd name="connsiteY0-18" fmla="*/ 1785082 h 1785082"/>
              <a:gd name="connsiteX1-19" fmla="*/ 585768 w 1250276"/>
              <a:gd name="connsiteY1-20" fmla="*/ 0 h 1785082"/>
              <a:gd name="connsiteX2-21" fmla="*/ 1250276 w 1250276"/>
              <a:gd name="connsiteY2-22" fmla="*/ 1785082 h 1785082"/>
              <a:gd name="connsiteX3-23" fmla="*/ 0 w 1250276"/>
              <a:gd name="connsiteY3-24" fmla="*/ 1785082 h 1785082"/>
              <a:gd name="connsiteX0-25" fmla="*/ 0 w 1354416"/>
              <a:gd name="connsiteY0-26" fmla="*/ 1774922 h 1785082"/>
              <a:gd name="connsiteX1-27" fmla="*/ 689908 w 1354416"/>
              <a:gd name="connsiteY1-28" fmla="*/ 0 h 1785082"/>
              <a:gd name="connsiteX2-29" fmla="*/ 1354416 w 1354416"/>
              <a:gd name="connsiteY2-30" fmla="*/ 1785082 h 1785082"/>
              <a:gd name="connsiteX3-31" fmla="*/ 0 w 1354416"/>
              <a:gd name="connsiteY3-32" fmla="*/ 1774922 h 1785082"/>
              <a:gd name="connsiteX0-33" fmla="*/ 0 w 1354416"/>
              <a:gd name="connsiteY0-34" fmla="*/ 1785082 h 1785082"/>
              <a:gd name="connsiteX1-35" fmla="*/ 689908 w 1354416"/>
              <a:gd name="connsiteY1-36" fmla="*/ 0 h 1785082"/>
              <a:gd name="connsiteX2-37" fmla="*/ 1354416 w 1354416"/>
              <a:gd name="connsiteY2-38" fmla="*/ 1785082 h 1785082"/>
              <a:gd name="connsiteX3-39" fmla="*/ 0 w 1354416"/>
              <a:gd name="connsiteY3-40" fmla="*/ 1785082 h 17850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354416" h="1785082">
                <a:moveTo>
                  <a:pt x="0" y="1785082"/>
                </a:moveTo>
                <a:lnTo>
                  <a:pt x="689908" y="0"/>
                </a:lnTo>
                <a:lnTo>
                  <a:pt x="1354416" y="1785082"/>
                </a:lnTo>
                <a:lnTo>
                  <a:pt x="0" y="178508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平行四边形 9"/>
          <p:cNvSpPr/>
          <p:nvPr/>
        </p:nvSpPr>
        <p:spPr>
          <a:xfrm flipV="1">
            <a:off x="0" y="-9525"/>
            <a:ext cx="3140075" cy="2008188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42710" y="1488440"/>
            <a:ext cx="5539740" cy="1687830"/>
          </a:xfrm>
        </p:spPr>
        <p:txBody>
          <a:bodyPr anchor="b">
            <a:normAutofit/>
          </a:bodyPr>
          <a:lstStyle>
            <a:lvl1pPr algn="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84110" y="3242310"/>
            <a:ext cx="4489450" cy="523240"/>
          </a:xfrm>
        </p:spPr>
        <p:txBody>
          <a:bodyPr>
            <a:noAutofit/>
          </a:bodyPr>
          <a:lstStyle>
            <a:lvl1pPr marL="0" indent="0" algn="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8592E2-4F31-42FC-9EA5-15AA82326773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>
            <p:custDataLst>
              <p:tags r:id="rId2"/>
            </p:custDataLst>
          </p:nvPr>
        </p:nvSpPr>
        <p:spPr>
          <a:xfrm rot="5400000">
            <a:off x="358775" y="581025"/>
            <a:ext cx="463550" cy="4635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3125" y="474345"/>
            <a:ext cx="7657465" cy="749935"/>
          </a:xfrm>
        </p:spPr>
        <p:txBody>
          <a:bodyPr>
            <a:noAutofit/>
          </a:bodyPr>
          <a:lstStyle>
            <a:lvl1pPr algn="l">
              <a:defRPr sz="39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818ABF-163B-4416-A5B7-7E39941FCDE7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>
            <p:custDataLst>
              <p:tags r:id="rId2"/>
            </p:custDataLst>
          </p:nvPr>
        </p:nvSpPr>
        <p:spPr>
          <a:xfrm rot="5400000">
            <a:off x="358775" y="581025"/>
            <a:ext cx="463550" cy="4635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4100" name="组合 14"/>
          <p:cNvGrpSpPr/>
          <p:nvPr userDrawn="1"/>
        </p:nvGrpSpPr>
        <p:grpSpPr>
          <a:xfrm>
            <a:off x="5888038" y="5175250"/>
            <a:ext cx="382587" cy="382588"/>
            <a:chOff x="8997" y="7946"/>
            <a:chExt cx="603" cy="603"/>
          </a:xfrm>
        </p:grpSpPr>
        <p:sp>
          <p:nvSpPr>
            <p:cNvPr id="10" name="Oval 50"/>
            <p:cNvSpPr/>
            <p:nvPr>
              <p:custDataLst>
                <p:tags r:id="rId3"/>
              </p:custDataLst>
            </p:nvPr>
          </p:nvSpPr>
          <p:spPr>
            <a:xfrm>
              <a:off x="8997" y="7946"/>
              <a:ext cx="603" cy="603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anchor="ctr">
              <a:normAutofit fontScale="80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4"/>
              </p:custDataLst>
            </p:nvPr>
          </p:nvSpPr>
          <p:spPr bwMode="auto">
            <a:xfrm>
              <a:off x="9160" y="8131"/>
              <a:ext cx="275" cy="233"/>
            </a:xfrm>
            <a:custGeom>
              <a:avLst/>
              <a:gdLst>
                <a:gd name="T0" fmla="*/ 0 w 243"/>
                <a:gd name="T1" fmla="*/ 137 h 205"/>
                <a:gd name="T2" fmla="*/ 59 w 243"/>
                <a:gd name="T3" fmla="*/ 205 h 205"/>
                <a:gd name="T4" fmla="*/ 241 w 243"/>
                <a:gd name="T5" fmla="*/ 12 h 205"/>
                <a:gd name="T6" fmla="*/ 243 w 243"/>
                <a:gd name="T7" fmla="*/ 0 h 205"/>
                <a:gd name="T8" fmla="*/ 66 w 243"/>
                <a:gd name="T9" fmla="*/ 137 h 205"/>
                <a:gd name="T10" fmla="*/ 0 w 243"/>
                <a:gd name="T11" fmla="*/ 80 h 205"/>
                <a:gd name="T12" fmla="*/ 0 w 243"/>
                <a:gd name="T13" fmla="*/ 13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05">
                  <a:moveTo>
                    <a:pt x="0" y="137"/>
                  </a:moveTo>
                  <a:lnTo>
                    <a:pt x="59" y="205"/>
                  </a:lnTo>
                  <a:lnTo>
                    <a:pt x="241" y="12"/>
                  </a:lnTo>
                  <a:lnTo>
                    <a:pt x="243" y="0"/>
                  </a:lnTo>
                  <a:lnTo>
                    <a:pt x="66" y="137"/>
                  </a:lnTo>
                  <a:lnTo>
                    <a:pt x="0" y="8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0000" tIns="46800" rIns="90000" bIns="46800" anchor="ctr">
              <a:normAutofit fontScale="25000" lnSpcReduction="2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4103" name="组合 18"/>
          <p:cNvGrpSpPr/>
          <p:nvPr userDrawn="1"/>
        </p:nvGrpSpPr>
        <p:grpSpPr>
          <a:xfrm>
            <a:off x="5888038" y="4059238"/>
            <a:ext cx="382587" cy="382587"/>
            <a:chOff x="8997" y="6189"/>
            <a:chExt cx="603" cy="603"/>
          </a:xfrm>
        </p:grpSpPr>
        <p:sp>
          <p:nvSpPr>
            <p:cNvPr id="13" name="Oval 47"/>
            <p:cNvSpPr/>
            <p:nvPr>
              <p:custDataLst>
                <p:tags r:id="rId5"/>
              </p:custDataLst>
            </p:nvPr>
          </p:nvSpPr>
          <p:spPr>
            <a:xfrm>
              <a:off x="8997" y="6189"/>
              <a:ext cx="603" cy="603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anchor="ctr">
              <a:normAutofit fontScale="80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" name="Freeform 6"/>
            <p:cNvSpPr/>
            <p:nvPr>
              <p:custDataLst>
                <p:tags r:id="rId6"/>
              </p:custDataLst>
            </p:nvPr>
          </p:nvSpPr>
          <p:spPr bwMode="auto">
            <a:xfrm>
              <a:off x="9160" y="6374"/>
              <a:ext cx="275" cy="233"/>
            </a:xfrm>
            <a:custGeom>
              <a:avLst/>
              <a:gdLst>
                <a:gd name="T0" fmla="*/ 0 w 243"/>
                <a:gd name="T1" fmla="*/ 137 h 205"/>
                <a:gd name="T2" fmla="*/ 59 w 243"/>
                <a:gd name="T3" fmla="*/ 205 h 205"/>
                <a:gd name="T4" fmla="*/ 241 w 243"/>
                <a:gd name="T5" fmla="*/ 12 h 205"/>
                <a:gd name="T6" fmla="*/ 243 w 243"/>
                <a:gd name="T7" fmla="*/ 0 h 205"/>
                <a:gd name="T8" fmla="*/ 66 w 243"/>
                <a:gd name="T9" fmla="*/ 137 h 205"/>
                <a:gd name="T10" fmla="*/ 0 w 243"/>
                <a:gd name="T11" fmla="*/ 80 h 205"/>
                <a:gd name="T12" fmla="*/ 0 w 243"/>
                <a:gd name="T13" fmla="*/ 13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05">
                  <a:moveTo>
                    <a:pt x="0" y="137"/>
                  </a:moveTo>
                  <a:lnTo>
                    <a:pt x="59" y="205"/>
                  </a:lnTo>
                  <a:lnTo>
                    <a:pt x="241" y="12"/>
                  </a:lnTo>
                  <a:lnTo>
                    <a:pt x="243" y="0"/>
                  </a:lnTo>
                  <a:lnTo>
                    <a:pt x="66" y="137"/>
                  </a:lnTo>
                  <a:lnTo>
                    <a:pt x="0" y="8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0000" tIns="46800" rIns="90000" bIns="46800" anchor="ctr">
              <a:normAutofit fontScale="25000" lnSpcReduction="2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4106" name="组合 22"/>
          <p:cNvGrpSpPr/>
          <p:nvPr userDrawn="1"/>
        </p:nvGrpSpPr>
        <p:grpSpPr>
          <a:xfrm>
            <a:off x="5888038" y="2943225"/>
            <a:ext cx="382587" cy="384175"/>
            <a:chOff x="8997" y="4432"/>
            <a:chExt cx="603" cy="603"/>
          </a:xfrm>
        </p:grpSpPr>
        <p:sp>
          <p:nvSpPr>
            <p:cNvPr id="16" name="Oval 44"/>
            <p:cNvSpPr/>
            <p:nvPr>
              <p:custDataLst>
                <p:tags r:id="rId7"/>
              </p:custDataLst>
            </p:nvPr>
          </p:nvSpPr>
          <p:spPr>
            <a:xfrm>
              <a:off x="8997" y="4432"/>
              <a:ext cx="603" cy="603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anchor="ctr">
              <a:normAutofit fontScale="80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" name="Freeform 6"/>
            <p:cNvSpPr/>
            <p:nvPr>
              <p:custDataLst>
                <p:tags r:id="rId8"/>
              </p:custDataLst>
            </p:nvPr>
          </p:nvSpPr>
          <p:spPr bwMode="auto">
            <a:xfrm>
              <a:off x="9160" y="4616"/>
              <a:ext cx="275" cy="234"/>
            </a:xfrm>
            <a:custGeom>
              <a:avLst/>
              <a:gdLst>
                <a:gd name="T0" fmla="*/ 0 w 243"/>
                <a:gd name="T1" fmla="*/ 137 h 205"/>
                <a:gd name="T2" fmla="*/ 59 w 243"/>
                <a:gd name="T3" fmla="*/ 205 h 205"/>
                <a:gd name="T4" fmla="*/ 241 w 243"/>
                <a:gd name="T5" fmla="*/ 12 h 205"/>
                <a:gd name="T6" fmla="*/ 243 w 243"/>
                <a:gd name="T7" fmla="*/ 0 h 205"/>
                <a:gd name="T8" fmla="*/ 66 w 243"/>
                <a:gd name="T9" fmla="*/ 137 h 205"/>
                <a:gd name="T10" fmla="*/ 0 w 243"/>
                <a:gd name="T11" fmla="*/ 80 h 205"/>
                <a:gd name="T12" fmla="*/ 0 w 243"/>
                <a:gd name="T13" fmla="*/ 13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05">
                  <a:moveTo>
                    <a:pt x="0" y="137"/>
                  </a:moveTo>
                  <a:lnTo>
                    <a:pt x="59" y="205"/>
                  </a:lnTo>
                  <a:lnTo>
                    <a:pt x="241" y="12"/>
                  </a:lnTo>
                  <a:lnTo>
                    <a:pt x="243" y="0"/>
                  </a:lnTo>
                  <a:lnTo>
                    <a:pt x="66" y="137"/>
                  </a:lnTo>
                  <a:lnTo>
                    <a:pt x="0" y="8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0000" tIns="46800" rIns="90000" bIns="46800" anchor="ctr">
              <a:normAutofit fontScale="25000" lnSpcReduction="2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4109" name="组合 26"/>
          <p:cNvGrpSpPr/>
          <p:nvPr userDrawn="1"/>
        </p:nvGrpSpPr>
        <p:grpSpPr>
          <a:xfrm>
            <a:off x="5888038" y="1827213"/>
            <a:ext cx="382587" cy="382587"/>
            <a:chOff x="8997" y="2674"/>
            <a:chExt cx="603" cy="603"/>
          </a:xfrm>
        </p:grpSpPr>
        <p:sp>
          <p:nvSpPr>
            <p:cNvPr id="19" name="Oval 41"/>
            <p:cNvSpPr/>
            <p:nvPr>
              <p:custDataLst>
                <p:tags r:id="rId9"/>
              </p:custDataLst>
            </p:nvPr>
          </p:nvSpPr>
          <p:spPr>
            <a:xfrm>
              <a:off x="8997" y="2674"/>
              <a:ext cx="603" cy="603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anchor="ctr">
              <a:normAutofit fontScale="80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" name="Freeform 6"/>
            <p:cNvSpPr/>
            <p:nvPr>
              <p:custDataLst>
                <p:tags r:id="rId10"/>
              </p:custDataLst>
            </p:nvPr>
          </p:nvSpPr>
          <p:spPr bwMode="auto">
            <a:xfrm>
              <a:off x="9160" y="2859"/>
              <a:ext cx="275" cy="233"/>
            </a:xfrm>
            <a:custGeom>
              <a:avLst/>
              <a:gdLst>
                <a:gd name="T0" fmla="*/ 0 w 243"/>
                <a:gd name="T1" fmla="*/ 137 h 205"/>
                <a:gd name="T2" fmla="*/ 59 w 243"/>
                <a:gd name="T3" fmla="*/ 205 h 205"/>
                <a:gd name="T4" fmla="*/ 241 w 243"/>
                <a:gd name="T5" fmla="*/ 12 h 205"/>
                <a:gd name="T6" fmla="*/ 243 w 243"/>
                <a:gd name="T7" fmla="*/ 0 h 205"/>
                <a:gd name="T8" fmla="*/ 66 w 243"/>
                <a:gd name="T9" fmla="*/ 137 h 205"/>
                <a:gd name="T10" fmla="*/ 0 w 243"/>
                <a:gd name="T11" fmla="*/ 80 h 205"/>
                <a:gd name="T12" fmla="*/ 0 w 243"/>
                <a:gd name="T13" fmla="*/ 13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05">
                  <a:moveTo>
                    <a:pt x="0" y="137"/>
                  </a:moveTo>
                  <a:lnTo>
                    <a:pt x="59" y="205"/>
                  </a:lnTo>
                  <a:lnTo>
                    <a:pt x="241" y="12"/>
                  </a:lnTo>
                  <a:lnTo>
                    <a:pt x="243" y="0"/>
                  </a:lnTo>
                  <a:lnTo>
                    <a:pt x="66" y="137"/>
                  </a:lnTo>
                  <a:lnTo>
                    <a:pt x="0" y="8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0000" tIns="46800" rIns="90000" bIns="46800" anchor="ctr">
              <a:normAutofit fontScale="25000" lnSpcReduction="2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32" name="图片占位符 31"/>
          <p:cNvSpPr>
            <a:spLocks noGrp="1"/>
          </p:cNvSpPr>
          <p:nvPr>
            <p:ph type="pic" sz="quarter" idx="13"/>
          </p:nvPr>
        </p:nvSpPr>
        <p:spPr>
          <a:xfrm>
            <a:off x="1060396" y="2210435"/>
            <a:ext cx="4325937" cy="33480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4"/>
          </p:nvPr>
        </p:nvSpPr>
        <p:spPr>
          <a:xfrm>
            <a:off x="6375400" y="1589088"/>
            <a:ext cx="4937125" cy="8445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5" name="文本占位符 33"/>
          <p:cNvSpPr>
            <a:spLocks noGrp="1"/>
          </p:cNvSpPr>
          <p:nvPr>
            <p:ph type="body" sz="quarter" idx="15"/>
          </p:nvPr>
        </p:nvSpPr>
        <p:spPr>
          <a:xfrm>
            <a:off x="6374763" y="2713037"/>
            <a:ext cx="4937125" cy="8445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6" name="文本占位符 33"/>
          <p:cNvSpPr>
            <a:spLocks noGrp="1"/>
          </p:cNvSpPr>
          <p:nvPr>
            <p:ph type="body" sz="quarter" idx="16"/>
          </p:nvPr>
        </p:nvSpPr>
        <p:spPr>
          <a:xfrm>
            <a:off x="6374763" y="3828732"/>
            <a:ext cx="4937125" cy="8445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7" name="文本占位符 33"/>
          <p:cNvSpPr>
            <a:spLocks noGrp="1"/>
          </p:cNvSpPr>
          <p:nvPr>
            <p:ph type="body" sz="quarter" idx="17"/>
          </p:nvPr>
        </p:nvSpPr>
        <p:spPr>
          <a:xfrm>
            <a:off x="6374764" y="4943792"/>
            <a:ext cx="4937125" cy="8445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3125" y="474345"/>
            <a:ext cx="7657465" cy="749935"/>
          </a:xfrm>
        </p:spPr>
        <p:txBody>
          <a:bodyPr>
            <a:noAutofit/>
          </a:bodyPr>
          <a:lstStyle>
            <a:lvl1pPr algn="l">
              <a:defRPr sz="39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1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8A9043-3CC9-42AA-8C7B-7C2915F482C7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 flipH="1">
            <a:off x="8194675" y="3686175"/>
            <a:ext cx="3067050" cy="0"/>
          </a:xfrm>
          <a:prstGeom prst="line">
            <a:avLst/>
          </a:prstGeom>
          <a:ln w="190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平行四边形 8"/>
          <p:cNvSpPr/>
          <p:nvPr/>
        </p:nvSpPr>
        <p:spPr>
          <a:xfrm flipV="1">
            <a:off x="0" y="0"/>
            <a:ext cx="3140075" cy="2008188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4849813"/>
            <a:ext cx="12192000" cy="20558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平行四边形 10"/>
          <p:cNvSpPr/>
          <p:nvPr/>
        </p:nvSpPr>
        <p:spPr>
          <a:xfrm flipV="1">
            <a:off x="8970963" y="4849813"/>
            <a:ext cx="3073400" cy="2054225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6095" y="1817226"/>
            <a:ext cx="5539522" cy="1858954"/>
          </a:xfrm>
        </p:spPr>
        <p:txBody>
          <a:bodyPr lIns="90000" tIns="46800" rIns="90000" bIns="46800" anchor="b">
            <a:normAutofit/>
          </a:bodyPr>
          <a:lstStyle>
            <a:lvl1pPr algn="r">
              <a:defRPr sz="9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FD692F-5EE8-4E19-8322-0349545C272B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>
            <p:custDataLst>
              <p:tags r:id="rId2"/>
            </p:custDataLst>
          </p:nvPr>
        </p:nvSpPr>
        <p:spPr>
          <a:xfrm rot="5400000">
            <a:off x="358775" y="581025"/>
            <a:ext cx="463550" cy="4635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3125" y="474345"/>
            <a:ext cx="7657465" cy="749935"/>
          </a:xfrm>
        </p:spPr>
        <p:txBody>
          <a:bodyPr>
            <a:noAutofit/>
          </a:bodyPr>
          <a:lstStyle>
            <a:lvl1pPr algn="l">
              <a:defRPr sz="39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AD4105-E57F-48F7-BBC5-D311A9FAFCBA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心辐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>
            <p:custDataLst>
              <p:tags r:id="rId2"/>
            </p:custDataLst>
          </p:nvPr>
        </p:nvSpPr>
        <p:spPr>
          <a:xfrm rot="5400000">
            <a:off x="358775" y="581025"/>
            <a:ext cx="463550" cy="4635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3"/>
            </p:custDataLst>
          </p:nvPr>
        </p:nvSpPr>
        <p:spPr bwMode="auto">
          <a:xfrm>
            <a:off x="5311775" y="2919413"/>
            <a:ext cx="1536700" cy="15351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" name="椭圆 9"/>
          <p:cNvSpPr/>
          <p:nvPr>
            <p:custDataLst>
              <p:tags r:id="rId4"/>
            </p:custDataLst>
          </p:nvPr>
        </p:nvSpPr>
        <p:spPr bwMode="auto">
          <a:xfrm>
            <a:off x="6800850" y="4352925"/>
            <a:ext cx="1022350" cy="10223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椭圆 10"/>
          <p:cNvSpPr/>
          <p:nvPr>
            <p:custDataLst>
              <p:tags r:id="rId5"/>
            </p:custDataLst>
          </p:nvPr>
        </p:nvSpPr>
        <p:spPr bwMode="auto">
          <a:xfrm>
            <a:off x="6800850" y="2000250"/>
            <a:ext cx="1022350" cy="10207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椭圆 11"/>
          <p:cNvSpPr/>
          <p:nvPr>
            <p:custDataLst>
              <p:tags r:id="rId6"/>
            </p:custDataLst>
          </p:nvPr>
        </p:nvSpPr>
        <p:spPr bwMode="auto">
          <a:xfrm>
            <a:off x="4375150" y="2000250"/>
            <a:ext cx="1020763" cy="10207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椭圆 12"/>
          <p:cNvSpPr/>
          <p:nvPr>
            <p:custDataLst>
              <p:tags r:id="rId7"/>
            </p:custDataLst>
          </p:nvPr>
        </p:nvSpPr>
        <p:spPr bwMode="auto">
          <a:xfrm>
            <a:off x="4375150" y="4352925"/>
            <a:ext cx="1020763" cy="10223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3" name="文本占位符 62"/>
          <p:cNvSpPr>
            <a:spLocks noGrp="1"/>
          </p:cNvSpPr>
          <p:nvPr>
            <p:ph type="body" sz="quarter" idx="13"/>
          </p:nvPr>
        </p:nvSpPr>
        <p:spPr>
          <a:xfrm>
            <a:off x="1170623" y="1803400"/>
            <a:ext cx="2690812" cy="514032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65" name="文本占位符 64"/>
          <p:cNvSpPr>
            <a:spLocks noGrp="1"/>
          </p:cNvSpPr>
          <p:nvPr>
            <p:ph type="body" sz="quarter" idx="14"/>
          </p:nvPr>
        </p:nvSpPr>
        <p:spPr>
          <a:xfrm>
            <a:off x="1170623" y="2337909"/>
            <a:ext cx="2690812" cy="769938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66" name="文本占位符 62"/>
          <p:cNvSpPr>
            <a:spLocks noGrp="1"/>
          </p:cNvSpPr>
          <p:nvPr>
            <p:ph type="body" sz="quarter" idx="15"/>
          </p:nvPr>
        </p:nvSpPr>
        <p:spPr>
          <a:xfrm>
            <a:off x="1170623" y="4079875"/>
            <a:ext cx="2690812" cy="514032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67" name="文本占位符 64"/>
          <p:cNvSpPr>
            <a:spLocks noGrp="1"/>
          </p:cNvSpPr>
          <p:nvPr>
            <p:ph type="body" sz="quarter" idx="16"/>
          </p:nvPr>
        </p:nvSpPr>
        <p:spPr>
          <a:xfrm>
            <a:off x="1170623" y="4598631"/>
            <a:ext cx="2690812" cy="769938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68" name="文本占位符 62"/>
          <p:cNvSpPr>
            <a:spLocks noGrp="1"/>
          </p:cNvSpPr>
          <p:nvPr>
            <p:ph type="body" sz="quarter" idx="17"/>
          </p:nvPr>
        </p:nvSpPr>
        <p:spPr>
          <a:xfrm>
            <a:off x="8300085" y="1803400"/>
            <a:ext cx="2690812" cy="514032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69" name="文本占位符 64"/>
          <p:cNvSpPr>
            <a:spLocks noGrp="1"/>
          </p:cNvSpPr>
          <p:nvPr>
            <p:ph type="body" sz="quarter" idx="18"/>
          </p:nvPr>
        </p:nvSpPr>
        <p:spPr>
          <a:xfrm>
            <a:off x="8300085" y="2325100"/>
            <a:ext cx="2690812" cy="769938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70" name="文本占位符 62"/>
          <p:cNvSpPr>
            <a:spLocks noGrp="1"/>
          </p:cNvSpPr>
          <p:nvPr>
            <p:ph type="body" sz="quarter" idx="19"/>
          </p:nvPr>
        </p:nvSpPr>
        <p:spPr>
          <a:xfrm>
            <a:off x="8300085" y="4079875"/>
            <a:ext cx="2690812" cy="514032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71" name="文本占位符 64"/>
          <p:cNvSpPr>
            <a:spLocks noGrp="1"/>
          </p:cNvSpPr>
          <p:nvPr>
            <p:ph type="body" sz="quarter" idx="20"/>
          </p:nvPr>
        </p:nvSpPr>
        <p:spPr>
          <a:xfrm>
            <a:off x="8300085" y="4614384"/>
            <a:ext cx="2690812" cy="769938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73125" y="474345"/>
            <a:ext cx="7657465" cy="749935"/>
          </a:xfrm>
        </p:spPr>
        <p:txBody>
          <a:bodyPr>
            <a:noAutofit/>
          </a:bodyPr>
          <a:lstStyle>
            <a:lvl1pPr algn="l">
              <a:defRPr sz="39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16310D-A14C-483A-9528-632480CF93F4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横排四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图片 1" descr="image1 (6)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 b="57613"/>
          <a:stretch>
            <a:fillRect/>
          </a:stretch>
        </p:blipFill>
        <p:spPr>
          <a:xfrm>
            <a:off x="-6350" y="7938"/>
            <a:ext cx="12193588" cy="34115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-12700" y="-9525"/>
            <a:ext cx="12204700" cy="3429000"/>
          </a:xfrm>
          <a:prstGeom prst="rect">
            <a:avLst/>
          </a:prstGeom>
          <a:solidFill>
            <a:schemeClr val="tx1">
              <a:lumMod val="75000"/>
              <a:lumOff val="2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8" name="内容占位符 27"/>
          <p:cNvSpPr>
            <a:spLocks noGrp="1"/>
          </p:cNvSpPr>
          <p:nvPr>
            <p:ph sz="quarter" idx="13"/>
          </p:nvPr>
        </p:nvSpPr>
        <p:spPr>
          <a:xfrm>
            <a:off x="1069706" y="2831300"/>
            <a:ext cx="2438400" cy="32670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9" name="内容占位符 27"/>
          <p:cNvSpPr>
            <a:spLocks noGrp="1"/>
          </p:cNvSpPr>
          <p:nvPr>
            <p:ph sz="quarter" idx="14"/>
          </p:nvPr>
        </p:nvSpPr>
        <p:spPr>
          <a:xfrm>
            <a:off x="3617204" y="2831301"/>
            <a:ext cx="2438400" cy="32670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0" name="内容占位符 27"/>
          <p:cNvSpPr>
            <a:spLocks noGrp="1"/>
          </p:cNvSpPr>
          <p:nvPr>
            <p:ph sz="quarter" idx="15"/>
          </p:nvPr>
        </p:nvSpPr>
        <p:spPr>
          <a:xfrm>
            <a:off x="6164702" y="2831300"/>
            <a:ext cx="2438400" cy="32670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1" name="内容占位符 27"/>
          <p:cNvSpPr>
            <a:spLocks noGrp="1"/>
          </p:cNvSpPr>
          <p:nvPr>
            <p:ph sz="quarter" idx="16"/>
          </p:nvPr>
        </p:nvSpPr>
        <p:spPr>
          <a:xfrm>
            <a:off x="8712200" y="2831300"/>
            <a:ext cx="2438400" cy="32670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17"/>
          </p:nvPr>
        </p:nvSpPr>
        <p:spPr>
          <a:xfrm>
            <a:off x="3544753" y="987425"/>
            <a:ext cx="5102494" cy="1001713"/>
          </a:xfrm>
        </p:spPr>
        <p:txBody>
          <a:bodyPr/>
          <a:lstStyle>
            <a:lvl1pPr marL="0" indent="0" algn="ctr">
              <a:buNone/>
              <a:defRPr sz="4700" b="1">
                <a:solidFill>
                  <a:schemeClr val="bg1"/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94B486-B277-4E1B-9AFC-C64BE09844E8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>
            <p:custDataLst>
              <p:tags r:id="rId2"/>
            </p:custDataLst>
          </p:nvPr>
        </p:nvSpPr>
        <p:spPr>
          <a:xfrm rot="5400000">
            <a:off x="358775" y="581025"/>
            <a:ext cx="463550" cy="4635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3125" y="474345"/>
            <a:ext cx="7657465" cy="749935"/>
          </a:xfrm>
        </p:spPr>
        <p:txBody>
          <a:bodyPr>
            <a:noAutofit/>
          </a:bodyPr>
          <a:lstStyle>
            <a:lvl1pPr algn="l">
              <a:defRPr sz="39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818ABF-163B-4416-A5B7-7E39941FCDE7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>
            <p:custDataLst>
              <p:tags r:id="rId2"/>
            </p:custDataLst>
          </p:nvPr>
        </p:nvSpPr>
        <p:spPr>
          <a:xfrm rot="5400000">
            <a:off x="358775" y="581025"/>
            <a:ext cx="463550" cy="4635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3959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3959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3125" y="474345"/>
            <a:ext cx="7657465" cy="749935"/>
          </a:xfrm>
        </p:spPr>
        <p:txBody>
          <a:bodyPr>
            <a:noAutofit/>
          </a:bodyPr>
          <a:lstStyle>
            <a:lvl1pPr algn="l">
              <a:defRPr sz="39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A351DD-989C-45EE-97BC-F3ABF8AC9AC2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9577D3-03C2-43C6-99F7-8614AD29EA97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>
            <p:custDataLst>
              <p:tags r:id="rId2"/>
            </p:custDataLst>
          </p:nvPr>
        </p:nvSpPr>
        <p:spPr>
          <a:xfrm rot="5400000">
            <a:off x="358775" y="581025"/>
            <a:ext cx="463550" cy="4635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423F2A-272B-4126-B1E6-39D0F329F9AA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32224" y="365125"/>
            <a:ext cx="821575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602585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9577D3-03C2-43C6-99F7-8614AD29EA97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9577D3-03C2-43C6-99F7-8614AD29EA97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>
            <p:custDataLst>
              <p:tags r:id="rId2"/>
            </p:custDataLst>
          </p:nvPr>
        </p:nvSpPr>
        <p:spPr>
          <a:xfrm rot="5400000">
            <a:off x="358775" y="581025"/>
            <a:ext cx="463550" cy="4635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4100" name="组合 14"/>
          <p:cNvGrpSpPr/>
          <p:nvPr userDrawn="1"/>
        </p:nvGrpSpPr>
        <p:grpSpPr>
          <a:xfrm>
            <a:off x="5888038" y="5175250"/>
            <a:ext cx="382587" cy="382588"/>
            <a:chOff x="8997" y="7946"/>
            <a:chExt cx="603" cy="603"/>
          </a:xfrm>
        </p:grpSpPr>
        <p:sp>
          <p:nvSpPr>
            <p:cNvPr id="10" name="Oval 50"/>
            <p:cNvSpPr/>
            <p:nvPr>
              <p:custDataLst>
                <p:tags r:id="rId3"/>
              </p:custDataLst>
            </p:nvPr>
          </p:nvSpPr>
          <p:spPr>
            <a:xfrm>
              <a:off x="8997" y="7946"/>
              <a:ext cx="603" cy="603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anchor="ctr">
              <a:normAutofit fontScale="80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4"/>
              </p:custDataLst>
            </p:nvPr>
          </p:nvSpPr>
          <p:spPr bwMode="auto">
            <a:xfrm>
              <a:off x="9160" y="8131"/>
              <a:ext cx="275" cy="233"/>
            </a:xfrm>
            <a:custGeom>
              <a:avLst/>
              <a:gdLst>
                <a:gd name="T0" fmla="*/ 0 w 243"/>
                <a:gd name="T1" fmla="*/ 137 h 205"/>
                <a:gd name="T2" fmla="*/ 59 w 243"/>
                <a:gd name="T3" fmla="*/ 205 h 205"/>
                <a:gd name="T4" fmla="*/ 241 w 243"/>
                <a:gd name="T5" fmla="*/ 12 h 205"/>
                <a:gd name="T6" fmla="*/ 243 w 243"/>
                <a:gd name="T7" fmla="*/ 0 h 205"/>
                <a:gd name="T8" fmla="*/ 66 w 243"/>
                <a:gd name="T9" fmla="*/ 137 h 205"/>
                <a:gd name="T10" fmla="*/ 0 w 243"/>
                <a:gd name="T11" fmla="*/ 80 h 205"/>
                <a:gd name="T12" fmla="*/ 0 w 243"/>
                <a:gd name="T13" fmla="*/ 13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05">
                  <a:moveTo>
                    <a:pt x="0" y="137"/>
                  </a:moveTo>
                  <a:lnTo>
                    <a:pt x="59" y="205"/>
                  </a:lnTo>
                  <a:lnTo>
                    <a:pt x="241" y="12"/>
                  </a:lnTo>
                  <a:lnTo>
                    <a:pt x="243" y="0"/>
                  </a:lnTo>
                  <a:lnTo>
                    <a:pt x="66" y="137"/>
                  </a:lnTo>
                  <a:lnTo>
                    <a:pt x="0" y="8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0000" tIns="46800" rIns="90000" bIns="46800" anchor="ctr">
              <a:normAutofit fontScale="25000" lnSpcReduction="2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4103" name="组合 18"/>
          <p:cNvGrpSpPr/>
          <p:nvPr userDrawn="1"/>
        </p:nvGrpSpPr>
        <p:grpSpPr>
          <a:xfrm>
            <a:off x="5888038" y="4059238"/>
            <a:ext cx="382587" cy="382587"/>
            <a:chOff x="8997" y="6189"/>
            <a:chExt cx="603" cy="603"/>
          </a:xfrm>
        </p:grpSpPr>
        <p:sp>
          <p:nvSpPr>
            <p:cNvPr id="13" name="Oval 47"/>
            <p:cNvSpPr/>
            <p:nvPr>
              <p:custDataLst>
                <p:tags r:id="rId5"/>
              </p:custDataLst>
            </p:nvPr>
          </p:nvSpPr>
          <p:spPr>
            <a:xfrm>
              <a:off x="8997" y="6189"/>
              <a:ext cx="603" cy="603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anchor="ctr">
              <a:normAutofit fontScale="80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" name="Freeform 6"/>
            <p:cNvSpPr/>
            <p:nvPr>
              <p:custDataLst>
                <p:tags r:id="rId6"/>
              </p:custDataLst>
            </p:nvPr>
          </p:nvSpPr>
          <p:spPr bwMode="auto">
            <a:xfrm>
              <a:off x="9160" y="6374"/>
              <a:ext cx="275" cy="233"/>
            </a:xfrm>
            <a:custGeom>
              <a:avLst/>
              <a:gdLst>
                <a:gd name="T0" fmla="*/ 0 w 243"/>
                <a:gd name="T1" fmla="*/ 137 h 205"/>
                <a:gd name="T2" fmla="*/ 59 w 243"/>
                <a:gd name="T3" fmla="*/ 205 h 205"/>
                <a:gd name="T4" fmla="*/ 241 w 243"/>
                <a:gd name="T5" fmla="*/ 12 h 205"/>
                <a:gd name="T6" fmla="*/ 243 w 243"/>
                <a:gd name="T7" fmla="*/ 0 h 205"/>
                <a:gd name="T8" fmla="*/ 66 w 243"/>
                <a:gd name="T9" fmla="*/ 137 h 205"/>
                <a:gd name="T10" fmla="*/ 0 w 243"/>
                <a:gd name="T11" fmla="*/ 80 h 205"/>
                <a:gd name="T12" fmla="*/ 0 w 243"/>
                <a:gd name="T13" fmla="*/ 13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05">
                  <a:moveTo>
                    <a:pt x="0" y="137"/>
                  </a:moveTo>
                  <a:lnTo>
                    <a:pt x="59" y="205"/>
                  </a:lnTo>
                  <a:lnTo>
                    <a:pt x="241" y="12"/>
                  </a:lnTo>
                  <a:lnTo>
                    <a:pt x="243" y="0"/>
                  </a:lnTo>
                  <a:lnTo>
                    <a:pt x="66" y="137"/>
                  </a:lnTo>
                  <a:lnTo>
                    <a:pt x="0" y="8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0000" tIns="46800" rIns="90000" bIns="46800" anchor="ctr">
              <a:normAutofit fontScale="25000" lnSpcReduction="2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4106" name="组合 22"/>
          <p:cNvGrpSpPr/>
          <p:nvPr userDrawn="1"/>
        </p:nvGrpSpPr>
        <p:grpSpPr>
          <a:xfrm>
            <a:off x="5888038" y="2943225"/>
            <a:ext cx="382587" cy="384175"/>
            <a:chOff x="8997" y="4432"/>
            <a:chExt cx="603" cy="603"/>
          </a:xfrm>
        </p:grpSpPr>
        <p:sp>
          <p:nvSpPr>
            <p:cNvPr id="16" name="Oval 44"/>
            <p:cNvSpPr/>
            <p:nvPr>
              <p:custDataLst>
                <p:tags r:id="rId7"/>
              </p:custDataLst>
            </p:nvPr>
          </p:nvSpPr>
          <p:spPr>
            <a:xfrm>
              <a:off x="8997" y="4432"/>
              <a:ext cx="603" cy="603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anchor="ctr">
              <a:normAutofit fontScale="80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" name="Freeform 6"/>
            <p:cNvSpPr/>
            <p:nvPr>
              <p:custDataLst>
                <p:tags r:id="rId8"/>
              </p:custDataLst>
            </p:nvPr>
          </p:nvSpPr>
          <p:spPr bwMode="auto">
            <a:xfrm>
              <a:off x="9160" y="4616"/>
              <a:ext cx="275" cy="234"/>
            </a:xfrm>
            <a:custGeom>
              <a:avLst/>
              <a:gdLst>
                <a:gd name="T0" fmla="*/ 0 w 243"/>
                <a:gd name="T1" fmla="*/ 137 h 205"/>
                <a:gd name="T2" fmla="*/ 59 w 243"/>
                <a:gd name="T3" fmla="*/ 205 h 205"/>
                <a:gd name="T4" fmla="*/ 241 w 243"/>
                <a:gd name="T5" fmla="*/ 12 h 205"/>
                <a:gd name="T6" fmla="*/ 243 w 243"/>
                <a:gd name="T7" fmla="*/ 0 h 205"/>
                <a:gd name="T8" fmla="*/ 66 w 243"/>
                <a:gd name="T9" fmla="*/ 137 h 205"/>
                <a:gd name="T10" fmla="*/ 0 w 243"/>
                <a:gd name="T11" fmla="*/ 80 h 205"/>
                <a:gd name="T12" fmla="*/ 0 w 243"/>
                <a:gd name="T13" fmla="*/ 13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05">
                  <a:moveTo>
                    <a:pt x="0" y="137"/>
                  </a:moveTo>
                  <a:lnTo>
                    <a:pt x="59" y="205"/>
                  </a:lnTo>
                  <a:lnTo>
                    <a:pt x="241" y="12"/>
                  </a:lnTo>
                  <a:lnTo>
                    <a:pt x="243" y="0"/>
                  </a:lnTo>
                  <a:lnTo>
                    <a:pt x="66" y="137"/>
                  </a:lnTo>
                  <a:lnTo>
                    <a:pt x="0" y="8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0000" tIns="46800" rIns="90000" bIns="46800" anchor="ctr">
              <a:normAutofit fontScale="25000" lnSpcReduction="2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4109" name="组合 26"/>
          <p:cNvGrpSpPr/>
          <p:nvPr userDrawn="1"/>
        </p:nvGrpSpPr>
        <p:grpSpPr>
          <a:xfrm>
            <a:off x="5888038" y="1827213"/>
            <a:ext cx="382587" cy="382587"/>
            <a:chOff x="8997" y="2674"/>
            <a:chExt cx="603" cy="603"/>
          </a:xfrm>
        </p:grpSpPr>
        <p:sp>
          <p:nvSpPr>
            <p:cNvPr id="19" name="Oval 41"/>
            <p:cNvSpPr/>
            <p:nvPr>
              <p:custDataLst>
                <p:tags r:id="rId9"/>
              </p:custDataLst>
            </p:nvPr>
          </p:nvSpPr>
          <p:spPr>
            <a:xfrm>
              <a:off x="8997" y="2674"/>
              <a:ext cx="603" cy="603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anchor="ctr">
              <a:normAutofit fontScale="80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" name="Freeform 6"/>
            <p:cNvSpPr/>
            <p:nvPr>
              <p:custDataLst>
                <p:tags r:id="rId10"/>
              </p:custDataLst>
            </p:nvPr>
          </p:nvSpPr>
          <p:spPr bwMode="auto">
            <a:xfrm>
              <a:off x="9160" y="2859"/>
              <a:ext cx="275" cy="233"/>
            </a:xfrm>
            <a:custGeom>
              <a:avLst/>
              <a:gdLst>
                <a:gd name="T0" fmla="*/ 0 w 243"/>
                <a:gd name="T1" fmla="*/ 137 h 205"/>
                <a:gd name="T2" fmla="*/ 59 w 243"/>
                <a:gd name="T3" fmla="*/ 205 h 205"/>
                <a:gd name="T4" fmla="*/ 241 w 243"/>
                <a:gd name="T5" fmla="*/ 12 h 205"/>
                <a:gd name="T6" fmla="*/ 243 w 243"/>
                <a:gd name="T7" fmla="*/ 0 h 205"/>
                <a:gd name="T8" fmla="*/ 66 w 243"/>
                <a:gd name="T9" fmla="*/ 137 h 205"/>
                <a:gd name="T10" fmla="*/ 0 w 243"/>
                <a:gd name="T11" fmla="*/ 80 h 205"/>
                <a:gd name="T12" fmla="*/ 0 w 243"/>
                <a:gd name="T13" fmla="*/ 13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05">
                  <a:moveTo>
                    <a:pt x="0" y="137"/>
                  </a:moveTo>
                  <a:lnTo>
                    <a:pt x="59" y="205"/>
                  </a:lnTo>
                  <a:lnTo>
                    <a:pt x="241" y="12"/>
                  </a:lnTo>
                  <a:lnTo>
                    <a:pt x="243" y="0"/>
                  </a:lnTo>
                  <a:lnTo>
                    <a:pt x="66" y="137"/>
                  </a:lnTo>
                  <a:lnTo>
                    <a:pt x="0" y="8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0000" tIns="46800" rIns="90000" bIns="46800" anchor="ctr">
              <a:normAutofit fontScale="25000" lnSpcReduction="2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32" name="图片占位符 31"/>
          <p:cNvSpPr>
            <a:spLocks noGrp="1"/>
          </p:cNvSpPr>
          <p:nvPr>
            <p:ph type="pic" sz="quarter" idx="13"/>
          </p:nvPr>
        </p:nvSpPr>
        <p:spPr>
          <a:xfrm>
            <a:off x="1060396" y="2210435"/>
            <a:ext cx="4325937" cy="33480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4"/>
          </p:nvPr>
        </p:nvSpPr>
        <p:spPr>
          <a:xfrm>
            <a:off x="6375400" y="1589088"/>
            <a:ext cx="4937125" cy="8445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5" name="文本占位符 33"/>
          <p:cNvSpPr>
            <a:spLocks noGrp="1"/>
          </p:cNvSpPr>
          <p:nvPr>
            <p:ph type="body" sz="quarter" idx="15"/>
          </p:nvPr>
        </p:nvSpPr>
        <p:spPr>
          <a:xfrm>
            <a:off x="6374763" y="2713037"/>
            <a:ext cx="4937125" cy="8445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6" name="文本占位符 33"/>
          <p:cNvSpPr>
            <a:spLocks noGrp="1"/>
          </p:cNvSpPr>
          <p:nvPr>
            <p:ph type="body" sz="quarter" idx="16"/>
          </p:nvPr>
        </p:nvSpPr>
        <p:spPr>
          <a:xfrm>
            <a:off x="6374763" y="3828732"/>
            <a:ext cx="4937125" cy="8445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7" name="文本占位符 33"/>
          <p:cNvSpPr>
            <a:spLocks noGrp="1"/>
          </p:cNvSpPr>
          <p:nvPr>
            <p:ph type="body" sz="quarter" idx="17"/>
          </p:nvPr>
        </p:nvSpPr>
        <p:spPr>
          <a:xfrm>
            <a:off x="6374764" y="4943792"/>
            <a:ext cx="4937125" cy="8445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3125" y="474345"/>
            <a:ext cx="7657465" cy="749935"/>
          </a:xfrm>
        </p:spPr>
        <p:txBody>
          <a:bodyPr>
            <a:noAutofit/>
          </a:bodyPr>
          <a:lstStyle>
            <a:lvl1pPr algn="l">
              <a:defRPr sz="39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1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8A9043-3CC9-42AA-8C7B-7C2915F482C7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 flipH="1">
            <a:off x="8194675" y="3686175"/>
            <a:ext cx="3067050" cy="0"/>
          </a:xfrm>
          <a:prstGeom prst="line">
            <a:avLst/>
          </a:prstGeom>
          <a:ln w="190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平行四边形 8"/>
          <p:cNvSpPr/>
          <p:nvPr/>
        </p:nvSpPr>
        <p:spPr>
          <a:xfrm flipV="1">
            <a:off x="0" y="0"/>
            <a:ext cx="3140075" cy="2008188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4849813"/>
            <a:ext cx="12192000" cy="20558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平行四边形 10"/>
          <p:cNvSpPr/>
          <p:nvPr/>
        </p:nvSpPr>
        <p:spPr>
          <a:xfrm flipV="1">
            <a:off x="8970963" y="4849813"/>
            <a:ext cx="3073400" cy="2054225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6095" y="1817226"/>
            <a:ext cx="5539522" cy="1858954"/>
          </a:xfrm>
        </p:spPr>
        <p:txBody>
          <a:bodyPr lIns="90000" tIns="46800" rIns="90000" bIns="46800" anchor="b">
            <a:normAutofit/>
          </a:bodyPr>
          <a:lstStyle>
            <a:lvl1pPr algn="r">
              <a:defRPr sz="9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FD692F-5EE8-4E19-8322-0349545C272B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>
            <p:custDataLst>
              <p:tags r:id="rId2"/>
            </p:custDataLst>
          </p:nvPr>
        </p:nvSpPr>
        <p:spPr>
          <a:xfrm rot="5400000">
            <a:off x="358775" y="581025"/>
            <a:ext cx="463550" cy="4635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3125" y="474345"/>
            <a:ext cx="7657465" cy="749935"/>
          </a:xfrm>
        </p:spPr>
        <p:txBody>
          <a:bodyPr>
            <a:noAutofit/>
          </a:bodyPr>
          <a:lstStyle>
            <a:lvl1pPr algn="l">
              <a:defRPr sz="39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AD4105-E57F-48F7-BBC5-D311A9FAFCBA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心辐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>
            <p:custDataLst>
              <p:tags r:id="rId2"/>
            </p:custDataLst>
          </p:nvPr>
        </p:nvSpPr>
        <p:spPr>
          <a:xfrm rot="5400000">
            <a:off x="358775" y="581025"/>
            <a:ext cx="463550" cy="4635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3"/>
            </p:custDataLst>
          </p:nvPr>
        </p:nvSpPr>
        <p:spPr bwMode="auto">
          <a:xfrm>
            <a:off x="5311775" y="2919413"/>
            <a:ext cx="1536700" cy="15351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" name="椭圆 9"/>
          <p:cNvSpPr/>
          <p:nvPr>
            <p:custDataLst>
              <p:tags r:id="rId4"/>
            </p:custDataLst>
          </p:nvPr>
        </p:nvSpPr>
        <p:spPr bwMode="auto">
          <a:xfrm>
            <a:off x="6800850" y="4352925"/>
            <a:ext cx="1022350" cy="10223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椭圆 10"/>
          <p:cNvSpPr/>
          <p:nvPr>
            <p:custDataLst>
              <p:tags r:id="rId5"/>
            </p:custDataLst>
          </p:nvPr>
        </p:nvSpPr>
        <p:spPr bwMode="auto">
          <a:xfrm>
            <a:off x="6800850" y="2000250"/>
            <a:ext cx="1022350" cy="10207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椭圆 11"/>
          <p:cNvSpPr/>
          <p:nvPr>
            <p:custDataLst>
              <p:tags r:id="rId6"/>
            </p:custDataLst>
          </p:nvPr>
        </p:nvSpPr>
        <p:spPr bwMode="auto">
          <a:xfrm>
            <a:off x="4375150" y="2000250"/>
            <a:ext cx="1020763" cy="10207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椭圆 12"/>
          <p:cNvSpPr/>
          <p:nvPr>
            <p:custDataLst>
              <p:tags r:id="rId7"/>
            </p:custDataLst>
          </p:nvPr>
        </p:nvSpPr>
        <p:spPr bwMode="auto">
          <a:xfrm>
            <a:off x="4375150" y="4352925"/>
            <a:ext cx="1020763" cy="10223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3" name="文本占位符 62"/>
          <p:cNvSpPr>
            <a:spLocks noGrp="1"/>
          </p:cNvSpPr>
          <p:nvPr>
            <p:ph type="body" sz="quarter" idx="13"/>
          </p:nvPr>
        </p:nvSpPr>
        <p:spPr>
          <a:xfrm>
            <a:off x="1170623" y="1803400"/>
            <a:ext cx="2690812" cy="514032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65" name="文本占位符 64"/>
          <p:cNvSpPr>
            <a:spLocks noGrp="1"/>
          </p:cNvSpPr>
          <p:nvPr>
            <p:ph type="body" sz="quarter" idx="14"/>
          </p:nvPr>
        </p:nvSpPr>
        <p:spPr>
          <a:xfrm>
            <a:off x="1170623" y="2337909"/>
            <a:ext cx="2690812" cy="769938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66" name="文本占位符 62"/>
          <p:cNvSpPr>
            <a:spLocks noGrp="1"/>
          </p:cNvSpPr>
          <p:nvPr>
            <p:ph type="body" sz="quarter" idx="15"/>
          </p:nvPr>
        </p:nvSpPr>
        <p:spPr>
          <a:xfrm>
            <a:off x="1170623" y="4079875"/>
            <a:ext cx="2690812" cy="514032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67" name="文本占位符 64"/>
          <p:cNvSpPr>
            <a:spLocks noGrp="1"/>
          </p:cNvSpPr>
          <p:nvPr>
            <p:ph type="body" sz="quarter" idx="16"/>
          </p:nvPr>
        </p:nvSpPr>
        <p:spPr>
          <a:xfrm>
            <a:off x="1170623" y="4598631"/>
            <a:ext cx="2690812" cy="769938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68" name="文本占位符 62"/>
          <p:cNvSpPr>
            <a:spLocks noGrp="1"/>
          </p:cNvSpPr>
          <p:nvPr>
            <p:ph type="body" sz="quarter" idx="17"/>
          </p:nvPr>
        </p:nvSpPr>
        <p:spPr>
          <a:xfrm>
            <a:off x="8300085" y="1803400"/>
            <a:ext cx="2690812" cy="514032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69" name="文本占位符 64"/>
          <p:cNvSpPr>
            <a:spLocks noGrp="1"/>
          </p:cNvSpPr>
          <p:nvPr>
            <p:ph type="body" sz="quarter" idx="18"/>
          </p:nvPr>
        </p:nvSpPr>
        <p:spPr>
          <a:xfrm>
            <a:off x="8300085" y="2325100"/>
            <a:ext cx="2690812" cy="769938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70" name="文本占位符 62"/>
          <p:cNvSpPr>
            <a:spLocks noGrp="1"/>
          </p:cNvSpPr>
          <p:nvPr>
            <p:ph type="body" sz="quarter" idx="19"/>
          </p:nvPr>
        </p:nvSpPr>
        <p:spPr>
          <a:xfrm>
            <a:off x="8300085" y="4079875"/>
            <a:ext cx="2690812" cy="514032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71" name="文本占位符 64"/>
          <p:cNvSpPr>
            <a:spLocks noGrp="1"/>
          </p:cNvSpPr>
          <p:nvPr>
            <p:ph type="body" sz="quarter" idx="20"/>
          </p:nvPr>
        </p:nvSpPr>
        <p:spPr>
          <a:xfrm>
            <a:off x="8300085" y="4614384"/>
            <a:ext cx="2690812" cy="769938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73125" y="474345"/>
            <a:ext cx="7657465" cy="749935"/>
          </a:xfrm>
        </p:spPr>
        <p:txBody>
          <a:bodyPr>
            <a:noAutofit/>
          </a:bodyPr>
          <a:lstStyle>
            <a:lvl1pPr algn="l">
              <a:defRPr sz="39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16310D-A14C-483A-9528-632480CF93F4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横排四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图片 1" descr="image1 (6)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 b="57613"/>
          <a:stretch>
            <a:fillRect/>
          </a:stretch>
        </p:blipFill>
        <p:spPr>
          <a:xfrm>
            <a:off x="-6350" y="7938"/>
            <a:ext cx="12193588" cy="34115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-12700" y="-9525"/>
            <a:ext cx="12204700" cy="3429000"/>
          </a:xfrm>
          <a:prstGeom prst="rect">
            <a:avLst/>
          </a:prstGeom>
          <a:solidFill>
            <a:schemeClr val="tx1">
              <a:lumMod val="75000"/>
              <a:lumOff val="2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8" name="内容占位符 27"/>
          <p:cNvSpPr>
            <a:spLocks noGrp="1"/>
          </p:cNvSpPr>
          <p:nvPr>
            <p:ph sz="quarter" idx="13"/>
          </p:nvPr>
        </p:nvSpPr>
        <p:spPr>
          <a:xfrm>
            <a:off x="1069706" y="2831300"/>
            <a:ext cx="2438400" cy="32670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9" name="内容占位符 27"/>
          <p:cNvSpPr>
            <a:spLocks noGrp="1"/>
          </p:cNvSpPr>
          <p:nvPr>
            <p:ph sz="quarter" idx="14"/>
          </p:nvPr>
        </p:nvSpPr>
        <p:spPr>
          <a:xfrm>
            <a:off x="3617204" y="2831301"/>
            <a:ext cx="2438400" cy="32670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0" name="内容占位符 27"/>
          <p:cNvSpPr>
            <a:spLocks noGrp="1"/>
          </p:cNvSpPr>
          <p:nvPr>
            <p:ph sz="quarter" idx="15"/>
          </p:nvPr>
        </p:nvSpPr>
        <p:spPr>
          <a:xfrm>
            <a:off x="6164702" y="2831300"/>
            <a:ext cx="2438400" cy="32670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1" name="内容占位符 27"/>
          <p:cNvSpPr>
            <a:spLocks noGrp="1"/>
          </p:cNvSpPr>
          <p:nvPr>
            <p:ph sz="quarter" idx="16"/>
          </p:nvPr>
        </p:nvSpPr>
        <p:spPr>
          <a:xfrm>
            <a:off x="8712200" y="2831300"/>
            <a:ext cx="2438400" cy="32670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17"/>
          </p:nvPr>
        </p:nvSpPr>
        <p:spPr>
          <a:xfrm>
            <a:off x="3544753" y="987425"/>
            <a:ext cx="5102494" cy="1001713"/>
          </a:xfrm>
        </p:spPr>
        <p:txBody>
          <a:bodyPr/>
          <a:lstStyle>
            <a:lvl1pPr marL="0" indent="0" algn="ctr">
              <a:buNone/>
              <a:defRPr sz="4700" b="1">
                <a:solidFill>
                  <a:schemeClr val="bg1"/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94B486-B277-4E1B-9AFC-C64BE09844E8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>
            <p:custDataLst>
              <p:tags r:id="rId2"/>
            </p:custDataLst>
          </p:nvPr>
        </p:nvSpPr>
        <p:spPr>
          <a:xfrm rot="5400000">
            <a:off x="358775" y="581025"/>
            <a:ext cx="463550" cy="4635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3959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3959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3125" y="474345"/>
            <a:ext cx="7657465" cy="749935"/>
          </a:xfrm>
        </p:spPr>
        <p:txBody>
          <a:bodyPr>
            <a:noAutofit/>
          </a:bodyPr>
          <a:lstStyle>
            <a:lvl1pPr algn="l">
              <a:defRPr sz="39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A351DD-989C-45EE-97BC-F3ABF8AC9AC2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9577D3-03C2-43C6-99F7-8614AD29EA97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5" Type="http://schemas.openxmlformats.org/officeDocument/2006/relationships/tags" Target="../tags/tag48.xml"/><Relationship Id="rId14" Type="http://schemas.openxmlformats.org/officeDocument/2006/relationships/tags" Target="../tags/tag47.xml"/><Relationship Id="rId13" Type="http://schemas.openxmlformats.org/officeDocument/2006/relationships/tags" Target="../tags/tag46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lnSpc>
                <a:spcPct val="120000"/>
              </a:lnSpc>
              <a:buFontTx/>
              <a:buNone/>
              <a:defRPr sz="1200" noProof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lnSpc>
                <a:spcPct val="120000"/>
              </a:lnSpc>
              <a:buFontTx/>
              <a:buNone/>
              <a:defRPr sz="1200" noProof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lnSpc>
                <a:spcPct val="120000"/>
              </a:lnSpc>
              <a:buFontTx/>
              <a:buNone/>
              <a:defRPr sz="12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9577D3-03C2-43C6-99F7-8614AD29EA97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lnSpc>
          <a:spcPct val="12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228600" indent="-228600" algn="l" rtl="0" fontAlgn="base">
        <a:lnSpc>
          <a:spcPct val="12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lnSpc>
                <a:spcPct val="120000"/>
              </a:lnSpc>
              <a:buFontTx/>
              <a:buNone/>
              <a:defRPr sz="1200" noProof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lnSpc>
                <a:spcPct val="120000"/>
              </a:lnSpc>
              <a:buFontTx/>
              <a:buNone/>
              <a:defRPr sz="1200" noProof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lnSpc>
                <a:spcPct val="120000"/>
              </a:lnSpc>
              <a:buFontTx/>
              <a:buNone/>
              <a:defRPr sz="12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9577D3-03C2-43C6-99F7-8614AD29EA97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rtl="0" fontAlgn="base">
        <a:lnSpc>
          <a:spcPct val="12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228600" indent="-228600" algn="l" rtl="0" fontAlgn="base">
        <a:lnSpc>
          <a:spcPct val="12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54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5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4.xml"/><Relationship Id="rId6" Type="http://schemas.openxmlformats.org/officeDocument/2006/relationships/tags" Target="../tags/tag59.xml"/><Relationship Id="rId5" Type="http://schemas.openxmlformats.org/officeDocument/2006/relationships/image" Target="../media/image5.png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3515360" y="1603375"/>
            <a:ext cx="6089015" cy="1343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暗物质湮灭能谱分析</a:t>
            </a:r>
            <a:endParaRPr kumimoji="0" lang="zh-CN" altLang="en-US" sz="4400" b="1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cxnSp>
        <p:nvCxnSpPr>
          <p:cNvPr id="10" name="直接连接符 9"/>
          <p:cNvCxnSpPr/>
          <p:nvPr>
            <p:custDataLst>
              <p:tags r:id="rId2"/>
            </p:custDataLst>
          </p:nvPr>
        </p:nvCxnSpPr>
        <p:spPr>
          <a:xfrm flipH="1">
            <a:off x="8805863" y="4584700"/>
            <a:ext cx="3067050" cy="0"/>
          </a:xfrm>
          <a:prstGeom prst="line">
            <a:avLst/>
          </a:prstGeom>
          <a:ln w="190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3" name="副标题 40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962275" y="3470275"/>
            <a:ext cx="4437380" cy="11144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>
              <a:lnSpc>
                <a:spcPct val="12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李军</a:t>
            </a:r>
            <a:endParaRPr lang="zh-CN" altLang="en-US" sz="1600" dirty="0">
              <a:solidFill>
                <a:srgbClr val="8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>
              <a:lnSpc>
                <a:spcPct val="12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2021/04/15</a:t>
            </a:r>
            <a:endParaRPr lang="en-US" altLang="zh-CN" sz="1600" dirty="0">
              <a:solidFill>
                <a:srgbClr val="8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4"/>
    </p:custDataLst>
  </p:cSld>
  <p:clrMapOvr>
    <a:masterClrMapping/>
  </p:clrMapOvr>
  <p:transition spd="med" advClick="0"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内容占位符 7" descr="6~O3P{AOO934]I]P]3{NO8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01900" y="1368425"/>
            <a:ext cx="6710045" cy="17741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621905" y="1296670"/>
            <a:ext cx="983615" cy="160845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3" idx="2"/>
          </p:cNvCxnSpPr>
          <p:nvPr/>
        </p:nvCxnSpPr>
        <p:spPr>
          <a:xfrm flipH="1">
            <a:off x="8110220" y="2896235"/>
            <a:ext cx="3810" cy="10591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779385" y="3964305"/>
            <a:ext cx="1432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PPPC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842760" y="2239010"/>
            <a:ext cx="706120" cy="74866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7193915" y="2987675"/>
            <a:ext cx="3810" cy="10591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842760" y="4046855"/>
            <a:ext cx="1432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质量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266180" y="1459865"/>
            <a:ext cx="1205865" cy="65722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6511290" y="794385"/>
            <a:ext cx="356235" cy="6654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116320" y="426085"/>
            <a:ext cx="1262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作用</a:t>
            </a:r>
            <a:r>
              <a:rPr lang="zh-CN" altLang="en-US"/>
              <a:t>截面</a:t>
            </a:r>
            <a:endParaRPr lang="zh-CN" altLang="en-US"/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573405" y="581025"/>
            <a:ext cx="5485765" cy="738505"/>
          </a:xfrm>
          <a:prstGeom prst="rect">
            <a:avLst/>
          </a:prstGeom>
          <a:noFill/>
        </p:spPr>
        <p:txBody>
          <a:bodyPr lIns="90000" tIns="46800" rIns="90000" bIns="46800"/>
          <a:p>
            <a:pPr rtl="0"/>
            <a:r>
              <a:rPr kumimoji="0" lang="zh-CN" altLang="en-US" sz="2800" kern="1200" cap="none" spc="0" normalizeH="0" baseline="0" noProof="1" dirty="0" smtClean="0">
                <a:latin typeface="黑体" panose="02010609060101010101" pitchFamily="49" charset="-122"/>
                <a:ea typeface="黑体" panose="02010609060101010101" pitchFamily="49" charset="-122"/>
                <a:cs typeface="Segoe UI Light" panose="020B0502040204020203" pitchFamily="34" charset="0"/>
                <a:sym typeface="+mn-ea"/>
              </a:rPr>
              <a:t>能谱形式</a:t>
            </a:r>
            <a:endParaRPr kumimoji="0" lang="zh-CN" altLang="en-US" sz="2800" kern="1200" cap="none" spc="0" normalizeH="0" baseline="0" noProof="1" dirty="0" smtClean="0">
              <a:latin typeface="黑体" panose="02010609060101010101" pitchFamily="49" charset="-122"/>
              <a:ea typeface="黑体" panose="02010609060101010101" pitchFamily="49" charset="-122"/>
              <a:cs typeface="Segoe UI Light" panose="020B0502040204020203" pitchFamily="34" charset="0"/>
              <a:sym typeface="+mn-ea"/>
            </a:endParaRPr>
          </a:p>
        </p:txBody>
      </p:sp>
      <p:pic>
        <p:nvPicPr>
          <p:cNvPr id="16" name="图片 15" descr="D[COG_C]{(G~V@RKW43J6)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" y="4617720"/>
            <a:ext cx="7096125" cy="2009775"/>
          </a:xfrm>
          <a:prstGeom prst="rect">
            <a:avLst/>
          </a:prstGeom>
        </p:spPr>
      </p:pic>
      <p:pic>
        <p:nvPicPr>
          <p:cNvPr id="18" name="图片 17" descr="_U)RH]4[VUU8D$}LOJ(ZZ@H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1905" y="4937125"/>
            <a:ext cx="4019550" cy="8096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直角三角形 18"/>
          <p:cNvSpPr/>
          <p:nvPr>
            <p:custDataLst>
              <p:tags r:id="rId1"/>
            </p:custDataLst>
          </p:nvPr>
        </p:nvSpPr>
        <p:spPr>
          <a:xfrm rot="5400000">
            <a:off x="358775" y="581025"/>
            <a:ext cx="463550" cy="4635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573405" y="581025"/>
            <a:ext cx="2011045" cy="738505"/>
          </a:xfrm>
          <a:prstGeom prst="rect">
            <a:avLst/>
          </a:prstGeom>
          <a:noFill/>
        </p:spPr>
        <p:txBody>
          <a:bodyPr lIns="90000" tIns="46800" rIns="90000" bIns="46800"/>
          <a:lstStyle/>
          <a:p>
            <a:pPr rtl="0"/>
            <a:r>
              <a:rPr kumimoji="0" lang="en-US" altLang="zh-CN" sz="2800" kern="1200" cap="none" spc="0" normalizeH="0" baseline="0" noProof="1" dirty="0" smtClean="0">
                <a:latin typeface="黑体" panose="02010609060101010101" pitchFamily="49" charset="-122"/>
                <a:ea typeface="黑体" panose="02010609060101010101" pitchFamily="49" charset="-122"/>
                <a:cs typeface="Segoe UI Light" panose="020B0502040204020203" pitchFamily="34" charset="0"/>
                <a:sym typeface="+mn-ea"/>
              </a:rPr>
              <a:t>PPPC</a:t>
            </a:r>
            <a:endParaRPr kumimoji="0" lang="zh-CN" altLang="en-US" sz="2800" kern="1200" cap="none" spc="0" normalizeH="0" baseline="0" noProof="1" dirty="0" smtClean="0">
              <a:latin typeface="黑体" panose="02010609060101010101" pitchFamily="49" charset="-122"/>
              <a:ea typeface="黑体" panose="02010609060101010101" pitchFamily="49" charset="-122"/>
              <a:cs typeface="Segoe UI Light" panose="020B0502040204020203" pitchFamily="34" charset="0"/>
              <a:sym typeface="+mn-ea"/>
            </a:endParaRPr>
          </a:p>
        </p:txBody>
      </p:sp>
      <p:cxnSp>
        <p:nvCxnSpPr>
          <p:cNvPr id="24" name="直接连接符 23"/>
          <p:cNvCxnSpPr/>
          <p:nvPr>
            <p:custDataLst>
              <p:tags r:id="rId3"/>
            </p:custDataLst>
          </p:nvPr>
        </p:nvCxnSpPr>
        <p:spPr>
          <a:xfrm>
            <a:off x="573088" y="1285875"/>
            <a:ext cx="480536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UP037G[7]_66BFW68[PS5X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670050" y="2127250"/>
            <a:ext cx="8288655" cy="358203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牛顿</a:t>
            </a:r>
            <a:r>
              <a:rPr lang="zh-CN" altLang="en-US"/>
              <a:t>插值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遇到的</a:t>
            </a:r>
            <a:r>
              <a:rPr lang="zh-CN" altLang="en-US"/>
              <a:t>问题</a:t>
            </a:r>
            <a:endParaRPr lang="zh-CN" altLang="en-US"/>
          </a:p>
        </p:txBody>
      </p:sp>
      <p:pic>
        <p:nvPicPr>
          <p:cNvPr id="4" name="图片 3" descr="$5LOK818HFSSRGUWI{2Q$[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9865" y="1426845"/>
            <a:ext cx="6972935" cy="40043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96415" y="5765800"/>
            <a:ext cx="8724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解决办法：给定一个</a:t>
            </a:r>
            <a:r>
              <a:rPr lang="en-US" altLang="zh-CN"/>
              <a:t>rE</a:t>
            </a:r>
            <a:r>
              <a:rPr lang="zh-CN" altLang="en-US"/>
              <a:t>，先判断</a:t>
            </a:r>
            <a:r>
              <a:rPr lang="en-US" altLang="zh-CN"/>
              <a:t>rE</a:t>
            </a:r>
            <a:r>
              <a:rPr lang="zh-CN" altLang="en-US"/>
              <a:t>所处的大致区间，在</a:t>
            </a:r>
            <a:r>
              <a:rPr lang="en-US" altLang="zh-CN"/>
              <a:t>PPPC</a:t>
            </a:r>
            <a:r>
              <a:rPr lang="zh-CN" altLang="en-US"/>
              <a:t>表内选取</a:t>
            </a:r>
            <a:r>
              <a:rPr lang="en-US" altLang="zh-CN"/>
              <a:t>rE</a:t>
            </a:r>
            <a:r>
              <a:rPr lang="zh-CN" altLang="en-US"/>
              <a:t>前后各</a:t>
            </a:r>
            <a:r>
              <a:rPr lang="en-US" altLang="zh-CN"/>
              <a:t>10</a:t>
            </a:r>
            <a:r>
              <a:rPr lang="zh-CN" altLang="en-US"/>
              <a:t>行数据进行</a:t>
            </a:r>
            <a:r>
              <a:rPr lang="zh-CN" altLang="en-US"/>
              <a:t>插值。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解决办法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905500" y="1817688"/>
            <a:ext cx="5540375" cy="1858962"/>
          </a:xfrm>
        </p:spPr>
        <p:txBody>
          <a:bodyPr vert="horz" wrap="square" lIns="90000" tIns="46800" rIns="90000" bIns="46800" anchor="b" anchorCtr="0"/>
          <a:p>
            <a:pPr eaLnBrk="1" hangingPunct="1"/>
            <a:r>
              <a:rPr lang="en-US" altLang="zh-CN" sz="7200" kern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Thank You</a:t>
            </a:r>
            <a:endParaRPr lang="en-US" altLang="zh-CN" sz="72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ID" val="custom0_4*i*4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l1-2"/>
  <p:tag name="KSO_WM_UNIT_TYPE" val="i"/>
  <p:tag name="KSO_WM_UNIT_INDEX" val="4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1_2"/>
  <p:tag name="KSO_WM_UNIT_ID" val="custom0_9*l_h_i*1_1_2"/>
  <p:tag name="KSO_WM_UNIT_LAYERLEVEL" val="1_1_1"/>
  <p:tag name="KSO_WM_DIAGRAM_GROUP_CODE" val="l1-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ID" val="custom0_4*i*4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l1-2"/>
  <p:tag name="KSO_WM_UNIT_TYPE" val="i"/>
  <p:tag name="KSO_WM_UNIT_INDEX" val="4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ID" val="custom0_4*i*4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l1-2"/>
  <p:tag name="KSO_WM_UNIT_TYPE" val="i"/>
  <p:tag name="KSO_WM_UNIT_INDEX" val="4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DIAGRAM_GROUP_CODE" val="l1-4"/>
  <p:tag name="KSO_WM_UNIT_ID" val="custom0_7*l_i*1_2"/>
  <p:tag name="KSO_WM_UNIT_LAYERLEVEL" val="1_1"/>
  <p:tag name="KSO_WM_UNIT_FILL_FORE_SCHEMECOLOR_INDEX" val="5"/>
  <p:tag name="KSO_WM_UNIT_FILL_TYPE" val="1"/>
  <p:tag name="KSO_WM_UNIT_USESOURCEFORMAT_APPLY" val="0"/>
  <p:tag name="KSO_WM_UNIT_HIGHLIGHT" val="0"/>
  <p:tag name="KSO_WM_UNIT_COMPATIBLE" val="0"/>
  <p:tag name="KSO_WM_UNIT_TYPE" val="l_i"/>
  <p:tag name="KSO_WM_UNIT_INDEX" val="1_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DIAGRAM_GROUP_CODE" val="l1-4"/>
  <p:tag name="KSO_WM_UNIT_ID" val="custom0_7*l_h_i*1_4_1"/>
  <p:tag name="KSO_WM_UNIT_LAYERLEVEL" val="1_1_1"/>
  <p:tag name="KSO_WM_UNIT_FILL_FORE_SCHEMECOLOR_INDEX" val="7"/>
  <p:tag name="KSO_WM_UNIT_FILL_TYPE" val="1"/>
  <p:tag name="KSO_WM_UNIT_USESOURCEFORMAT_APPLY" val="0"/>
  <p:tag name="KSO_WM_UNIT_HIGHLIGHT" val="0"/>
  <p:tag name="KSO_WM_UNIT_COMPATIBLE" val="0"/>
  <p:tag name="KSO_WM_UNIT_TYPE" val="l_h_i"/>
  <p:tag name="KSO_WM_UNIT_INDEX" val="1_4_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DIAGRAM_GROUP_CODE" val="l1-4"/>
  <p:tag name="KSO_WM_UNIT_ID" val="custom0_7*l_h_i*1_2_2"/>
  <p:tag name="KSO_WM_UNIT_LAYERLEVEL" val="1_1_1"/>
  <p:tag name="KSO_WM_UNIT_FILL_FORE_SCHEMECOLOR_INDEX" val="7"/>
  <p:tag name="KSO_WM_UNIT_FILL_TYPE" val="1"/>
  <p:tag name="KSO_WM_UNIT_USESOURCEFORMAT_APPLY" val="0"/>
  <p:tag name="KSO_WM_UNIT_HIGHLIGHT" val="0"/>
  <p:tag name="KSO_WM_UNIT_COMPATIBLE" val="0"/>
  <p:tag name="KSO_WM_UNIT_TYPE" val="l_h_i"/>
  <p:tag name="KSO_WM_UNIT_INDEX" val="1_2_2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DIAGRAM_GROUP_CODE" val="l1-4"/>
  <p:tag name="KSO_WM_UNIT_ID" val="custom0_7*l_h_i*1_1_2"/>
  <p:tag name="KSO_WM_UNIT_LAYERLEVEL" val="1_1_1"/>
  <p:tag name="KSO_WM_UNIT_FILL_FORE_SCHEMECOLOR_INDEX" val="6"/>
  <p:tag name="KSO_WM_UNIT_FILL_TYPE" val="1"/>
  <p:tag name="KSO_WM_UNIT_USESOURCEFORMAT_APPLY" val="0"/>
  <p:tag name="KSO_WM_UNIT_HIGHLIGHT" val="0"/>
  <p:tag name="KSO_WM_UNIT_COMPATIBLE" val="0"/>
  <p:tag name="KSO_WM_UNIT_TYPE" val="l_h_i"/>
  <p:tag name="KSO_WM_UNIT_INDEX" val="1_1_2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DIAGRAM_GROUP_CODE" val="l1-4"/>
  <p:tag name="KSO_WM_UNIT_ID" val="custom0_7*l_h_i*1_3_2"/>
  <p:tag name="KSO_WM_UNIT_LAYERLEVEL" val="1_1_1"/>
  <p:tag name="KSO_WM_UNIT_FILL_FORE_SCHEMECOLOR_INDEX" val="6"/>
  <p:tag name="KSO_WM_UNIT_FILL_TYPE" val="1"/>
  <p:tag name="KSO_WM_UNIT_USESOURCEFORMAT_APPLY" val="0"/>
  <p:tag name="KSO_WM_UNIT_HIGHLIGHT" val="0"/>
  <p:tag name="KSO_WM_UNIT_COMPATIBLE" val="0"/>
  <p:tag name="KSO_WM_UNIT_TYPE" val="l_h_i"/>
  <p:tag name="KSO_WM_UNIT_INDEX" val="1_3_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ID" val="custom0_2*i*1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0_2*i*6"/>
  <p:tag name="KSO_WM_TEMPLATE_CATEGORY" val="custom"/>
  <p:tag name="KSO_WM_TEMPLATE_INDEX" val="0"/>
  <p:tag name="KSO_WM_UNIT_INDEX" val="6"/>
  <p:tag name="KSO_WM_UNIT_HIGHLIGHT" val="0"/>
  <p:tag name="KSO_WM_UNIT_COMPATIBLE" val="0"/>
  <p:tag name="KSO_WM_DIAGRAM_GROUP_CODE" val="m1-1"/>
  <p:tag name="KSO_WM_UNIT_LAYERLEVEL" val="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ID" val="custom0_4*i*4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l1-2"/>
  <p:tag name="KSO_WM_UNIT_TYPE" val="i"/>
  <p:tag name="KSO_WM_UNIT_INDEX" val="4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ID" val="custom0_4*i*4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l1-2"/>
  <p:tag name="KSO_WM_UNIT_TYPE" val="i"/>
  <p:tag name="KSO_WM_UNIT_INDEX" val="4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ID" val="custom0_4*i*4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l1-2"/>
  <p:tag name="KSO_WM_UNIT_TYPE" val="i"/>
  <p:tag name="KSO_WM_UNIT_INDEX" val="4"/>
</p:tagLst>
</file>

<file path=ppt/tags/tag22.xml><?xml version="1.0" encoding="utf-8"?>
<p:tagLst xmlns:p="http://schemas.openxmlformats.org/presentationml/2006/main">
  <p:tag name="KSO_WM_TAG_VERSION" val="1.0"/>
  <p:tag name="KSO_WM_TEMPLATE_CATEGORY" val="custom"/>
  <p:tag name="KSO_WM_TEMPLATE_INDEX" val="0"/>
</p:tagLst>
</file>

<file path=ppt/tags/tag23.xml><?xml version="1.0" encoding="utf-8"?>
<p:tagLst xmlns:p="http://schemas.openxmlformats.org/presentationml/2006/main">
  <p:tag name="KSO_WM_TAG_VERSION" val="1.0"/>
  <p:tag name="KSO_WM_TEMPLATE_CATEGORY" val="custom"/>
  <p:tag name="KSO_WM_TEMPLATE_INDEX" val="0"/>
</p:tagLst>
</file>

<file path=ppt/tags/tag24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TEMPLATE_THUMBS_INDEX" val="1、2、5、6、12、13、16、21、28、29、30、"/>
  <p:tag name="KSO_WM_COMBINE_RELATE_SLIDE_ID" val="background20177529_1"/>
  <p:tag name="KSO_WM_TEMPLATE_SUBCATEGORY" val="combine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ID" val="custom0_4*i*4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l1-2"/>
  <p:tag name="KSO_WM_UNIT_TYPE" val="i"/>
  <p:tag name="KSO_WM_UNIT_INDEX" val="4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ID" val="custom0_4*i*4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l1-2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4_1"/>
  <p:tag name="KSO_WM_UNIT_ID" val="custom0_9*l_h_i*1_4_1"/>
  <p:tag name="KSO_WM_UNIT_LAYERLEVEL" val="1_1_1"/>
  <p:tag name="KSO_WM_DIAGRAM_GROUP_CODE" val="l1-5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4_2"/>
  <p:tag name="KSO_WM_UNIT_ID" val="custom0_9*l_h_i*1_4_2"/>
  <p:tag name="KSO_WM_UNIT_LAYERLEVEL" val="1_1_1"/>
  <p:tag name="KSO_WM_DIAGRAM_GROUP_CODE" val="l1-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3_1"/>
  <p:tag name="KSO_WM_UNIT_ID" val="custom0_9*l_h_i*1_3_1"/>
  <p:tag name="KSO_WM_UNIT_LAYERLEVEL" val="1_1_1"/>
  <p:tag name="KSO_WM_DIAGRAM_GROUP_CODE" val="l1-5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4_1"/>
  <p:tag name="KSO_WM_UNIT_ID" val="custom0_9*l_h_i*1_4_1"/>
  <p:tag name="KSO_WM_UNIT_LAYERLEVEL" val="1_1_1"/>
  <p:tag name="KSO_WM_DIAGRAM_GROUP_CODE" val="l1-5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3_2"/>
  <p:tag name="KSO_WM_UNIT_ID" val="custom0_9*l_h_i*1_3_2"/>
  <p:tag name="KSO_WM_UNIT_LAYERLEVEL" val="1_1_1"/>
  <p:tag name="KSO_WM_DIAGRAM_GROUP_CODE" val="l1-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2_1"/>
  <p:tag name="KSO_WM_UNIT_ID" val="custom0_9*l_h_i*1_2_1"/>
  <p:tag name="KSO_WM_UNIT_LAYERLEVEL" val="1_1_1"/>
  <p:tag name="KSO_WM_DIAGRAM_GROUP_CODE" val="l1-5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2_2"/>
  <p:tag name="KSO_WM_UNIT_ID" val="custom0_9*l_h_i*1_2_2"/>
  <p:tag name="KSO_WM_UNIT_LAYERLEVEL" val="1_1_1"/>
  <p:tag name="KSO_WM_DIAGRAM_GROUP_CODE" val="l1-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1_1"/>
  <p:tag name="KSO_WM_UNIT_ID" val="custom0_9*l_h_i*1_1_1"/>
  <p:tag name="KSO_WM_UNIT_LAYERLEVEL" val="1_1_1"/>
  <p:tag name="KSO_WM_DIAGRAM_GROUP_CODE" val="l1-5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1_2"/>
  <p:tag name="KSO_WM_UNIT_ID" val="custom0_9*l_h_i*1_1_2"/>
  <p:tag name="KSO_WM_UNIT_LAYERLEVEL" val="1_1_1"/>
  <p:tag name="KSO_WM_DIAGRAM_GROUP_CODE" val="l1-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ID" val="custom0_4*i*4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l1-2"/>
  <p:tag name="KSO_WM_UNIT_TYPE" val="i"/>
  <p:tag name="KSO_WM_UNIT_INDEX" val="4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ID" val="custom0_4*i*4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l1-2"/>
  <p:tag name="KSO_WM_UNIT_TYPE" val="i"/>
  <p:tag name="KSO_WM_UNIT_INDEX" val="4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DIAGRAM_GROUP_CODE" val="l1-4"/>
  <p:tag name="KSO_WM_UNIT_ID" val="custom0_7*l_i*1_2"/>
  <p:tag name="KSO_WM_UNIT_LAYERLEVEL" val="1_1"/>
  <p:tag name="KSO_WM_UNIT_FILL_FORE_SCHEMECOLOR_INDEX" val="5"/>
  <p:tag name="KSO_WM_UNIT_FILL_TYPE" val="1"/>
  <p:tag name="KSO_WM_UNIT_USESOURCEFORMAT_APPLY" val="0"/>
  <p:tag name="KSO_WM_UNIT_HIGHLIGHT" val="0"/>
  <p:tag name="KSO_WM_UNIT_COMPATIBLE" val="0"/>
  <p:tag name="KSO_WM_UNIT_TYPE" val="l_i"/>
  <p:tag name="KSO_WM_UNIT_INDEX" val="1_2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DIAGRAM_GROUP_CODE" val="l1-4"/>
  <p:tag name="KSO_WM_UNIT_ID" val="custom0_7*l_h_i*1_4_1"/>
  <p:tag name="KSO_WM_UNIT_LAYERLEVEL" val="1_1_1"/>
  <p:tag name="KSO_WM_UNIT_FILL_FORE_SCHEMECOLOR_INDEX" val="7"/>
  <p:tag name="KSO_WM_UNIT_FILL_TYPE" val="1"/>
  <p:tag name="KSO_WM_UNIT_USESOURCEFORMAT_APPLY" val="0"/>
  <p:tag name="KSO_WM_UNIT_HIGHLIGHT" val="0"/>
  <p:tag name="KSO_WM_UNIT_COMPATIBLE" val="0"/>
  <p:tag name="KSO_WM_UNIT_TYPE" val="l_h_i"/>
  <p:tag name="KSO_WM_UNIT_INDEX" val="1_4_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DIAGRAM_GROUP_CODE" val="l1-4"/>
  <p:tag name="KSO_WM_UNIT_ID" val="custom0_7*l_h_i*1_2_2"/>
  <p:tag name="KSO_WM_UNIT_LAYERLEVEL" val="1_1_1"/>
  <p:tag name="KSO_WM_UNIT_FILL_FORE_SCHEMECOLOR_INDEX" val="7"/>
  <p:tag name="KSO_WM_UNIT_FILL_TYPE" val="1"/>
  <p:tag name="KSO_WM_UNIT_USESOURCEFORMAT_APPLY" val="0"/>
  <p:tag name="KSO_WM_UNIT_HIGHLIGHT" val="0"/>
  <p:tag name="KSO_WM_UNIT_COMPATIBLE" val="0"/>
  <p:tag name="KSO_WM_UNIT_TYPE" val="l_h_i"/>
  <p:tag name="KSO_WM_UNIT_INDEX" val="1_2_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4_2"/>
  <p:tag name="KSO_WM_UNIT_ID" val="custom0_9*l_h_i*1_4_2"/>
  <p:tag name="KSO_WM_UNIT_LAYERLEVEL" val="1_1_1"/>
  <p:tag name="KSO_WM_DIAGRAM_GROUP_CODE" val="l1-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DIAGRAM_GROUP_CODE" val="l1-4"/>
  <p:tag name="KSO_WM_UNIT_ID" val="custom0_7*l_h_i*1_1_2"/>
  <p:tag name="KSO_WM_UNIT_LAYERLEVEL" val="1_1_1"/>
  <p:tag name="KSO_WM_UNIT_FILL_FORE_SCHEMECOLOR_INDEX" val="6"/>
  <p:tag name="KSO_WM_UNIT_FILL_TYPE" val="1"/>
  <p:tag name="KSO_WM_UNIT_USESOURCEFORMAT_APPLY" val="0"/>
  <p:tag name="KSO_WM_UNIT_HIGHLIGHT" val="0"/>
  <p:tag name="KSO_WM_UNIT_COMPATIBLE" val="0"/>
  <p:tag name="KSO_WM_UNIT_TYPE" val="l_h_i"/>
  <p:tag name="KSO_WM_UNIT_INDEX" val="1_1_2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DIAGRAM_GROUP_CODE" val="l1-4"/>
  <p:tag name="KSO_WM_UNIT_ID" val="custom0_7*l_h_i*1_3_2"/>
  <p:tag name="KSO_WM_UNIT_LAYERLEVEL" val="1_1_1"/>
  <p:tag name="KSO_WM_UNIT_FILL_FORE_SCHEMECOLOR_INDEX" val="6"/>
  <p:tag name="KSO_WM_UNIT_FILL_TYPE" val="1"/>
  <p:tag name="KSO_WM_UNIT_USESOURCEFORMAT_APPLY" val="0"/>
  <p:tag name="KSO_WM_UNIT_HIGHLIGHT" val="0"/>
  <p:tag name="KSO_WM_UNIT_COMPATIBLE" val="0"/>
  <p:tag name="KSO_WM_UNIT_TYPE" val="l_h_i"/>
  <p:tag name="KSO_WM_UNIT_INDEX" val="1_3_2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ID" val="custom0_2*i*1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0_2*i*6"/>
  <p:tag name="KSO_WM_TEMPLATE_CATEGORY" val="custom"/>
  <p:tag name="KSO_WM_TEMPLATE_INDEX" val="0"/>
  <p:tag name="KSO_WM_UNIT_INDEX" val="6"/>
  <p:tag name="KSO_WM_UNIT_HIGHLIGHT" val="0"/>
  <p:tag name="KSO_WM_UNIT_COMPATIBLE" val="0"/>
  <p:tag name="KSO_WM_DIAGRAM_GROUP_CODE" val="m1-1"/>
  <p:tag name="KSO_WM_UNIT_LAYERLEVEL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ID" val="custom0_4*i*4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l1-2"/>
  <p:tag name="KSO_WM_UNIT_TYPE" val="i"/>
  <p:tag name="KSO_WM_UNIT_INDEX" val="4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ID" val="custom0_4*i*4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l1-2"/>
  <p:tag name="KSO_WM_UNIT_TYPE" val="i"/>
  <p:tag name="KSO_WM_UNIT_INDEX" val="4"/>
</p:tagLst>
</file>

<file path=ppt/tags/tag46.xml><?xml version="1.0" encoding="utf-8"?>
<p:tagLst xmlns:p="http://schemas.openxmlformats.org/presentationml/2006/main">
  <p:tag name="KSO_WM_TAG_VERSION" val="1.0"/>
  <p:tag name="KSO_WM_TEMPLATE_CATEGORY" val="custom"/>
  <p:tag name="KSO_WM_TEMPLATE_INDEX" val="0"/>
</p:tagLst>
</file>

<file path=ppt/tags/tag47.xml><?xml version="1.0" encoding="utf-8"?>
<p:tagLst xmlns:p="http://schemas.openxmlformats.org/presentationml/2006/main">
  <p:tag name="KSO_WM_TAG_VERSION" val="1.0"/>
  <p:tag name="KSO_WM_TEMPLATE_CATEGORY" val="custom"/>
  <p:tag name="KSO_WM_TEMPLATE_INDEX" val="0"/>
</p:tagLst>
</file>

<file path=ppt/tags/tag48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TEMPLATE_THUMBS_INDEX" val="1、2、5、6、12、13、16、21、28、29、30、"/>
  <p:tag name="KSO_WM_COMBINE_RELATE_SLIDE_ID" val="background20177529_1"/>
  <p:tag name="KSO_WM_TEMPLATE_SUBCATEGORY" val="combine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ID" val="custom0_1*i*1"/>
  <p:tag name="KSO_WM_TEMPLATE_CATEGORY" val="custom"/>
  <p:tag name="KSO_WM_TEMPLATE_INDEX" val="0"/>
  <p:tag name="KSO_WM_UNIT_HIGHLIGHT" val="0"/>
  <p:tag name="KSO_WM_UNIT_COMPATIBLE" val="0"/>
  <p:tag name="KSO_WM_UNIT_LAYERLEVEL" val="1"/>
  <p:tag name="KSO_WM_UNIT_TYPE" val="i"/>
  <p:tag name="KSO_WM_UNIT_INDEX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3_1"/>
  <p:tag name="KSO_WM_UNIT_ID" val="custom0_9*l_h_i*1_3_1"/>
  <p:tag name="KSO_WM_UNIT_LAYERLEVEL" val="1_1_1"/>
  <p:tag name="KSO_WM_DIAGRAM_GROUP_CODE" val="l1-5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ID" val="custom0_1*i*2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51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LAYERLEVEL" val="1"/>
  <p:tag name="KSO_WM_UNIT_VALUE" val="58"/>
  <p:tag name="KSO_WM_UNIT_ISCONTENTSTITLE" val="0"/>
  <p:tag name="KSO_WM_UNIT_HIGHLIGHT" val="0"/>
  <p:tag name="KSO_WM_UNIT_COMPATIBLE" val="0"/>
  <p:tag name="KSO_WM_UNIT_ID" val="custom0_1*b*2"/>
  <p:tag name="KSO_WM_UNIT_TEXT_FILL_FORE_SCHEMECOLOR_INDEX" val="13"/>
  <p:tag name="KSO_WM_UNIT_TEXT_FILL_TYPE" val="1"/>
  <p:tag name="KSO_WM_UNIT_USESOURCEFORMAT_APPLY" val="1"/>
  <p:tag name="KSO_WM_UNIT_TYPE" val="b"/>
  <p:tag name="KSO_WM_UNIT_INDEX" val="2"/>
  <p:tag name="KSO_WM_UNIT_PRESET_TEXT" val="部门岗位：XXX    报告人：XXX"/>
</p:tagLst>
</file>

<file path=ppt/tags/tag52.xml><?xml version="1.0" encoding="utf-8"?>
<p:tagLst xmlns:p="http://schemas.openxmlformats.org/presentationml/2006/main">
  <p:tag name="KSO_WM_TAG_VERSION" val="1.0"/>
  <p:tag name="KSO_WM_SLIDE_ITEM_CNT" val="0"/>
  <p:tag name="KSO_WM_SLIDE_LAYOUT" val="a_b"/>
  <p:tag name="KSO_WM_SLIDE_LAYOUT_CNT" val="1_2"/>
  <p:tag name="KSO_WM_SLIDE_TYPE" val="title"/>
  <p:tag name="KSO_WM_BEAUTIFY_FLAG" val="#wm#"/>
  <p:tag name="KSO_WM_COMBINE_RELATE_SLIDE_ID" val="background20177529_1"/>
  <p:tag name="KSO_WM_TEMPLATE_CATEGORY" val="custom"/>
  <p:tag name="KSO_WM_TEMPLATE_INDEX" val="0"/>
  <p:tag name="KSO_WM_SLIDE_ID" val="custom0_1"/>
  <p:tag name="KSO_WM_SLIDE_INDEX" val="1"/>
  <p:tag name="KSO_WM_TEMPLATE_SUBCATEGORY" val="combine"/>
  <p:tag name="KSO_WM_TEMPLATE_THUMBS_INDEX" val="1、2、5、6、12、13、16、21、28、29、30、"/>
  <p:tag name="KSO_WM_SLIDE_SUBTYPE" val="pureTxt"/>
</p:tagLst>
</file>

<file path=ppt/tags/tag53.xml><?xml version="1.0" encoding="utf-8"?>
<p:tagLst xmlns:p="http://schemas.openxmlformats.org/presentationml/2006/main">
  <p:tag name="KSO_WM_TEMPLATE_CATEGORY" val="custom"/>
  <p:tag name="KSO_WM_TEMPLATE_INDEX" val="0"/>
  <p:tag name="KSO_WM_UNIT_ID" val="custom0_4*a*1"/>
  <p:tag name="KSO_WM_UNIT_LAYERLEVEL" val="1"/>
  <p:tag name="KSO_WM_UNIT_VALUE" val="10"/>
  <p:tag name="KSO_WM_UNIT_ISCONTENTSTITLE" val="0"/>
  <p:tag name="KSO_WM_UNIT_HIGHLIGHT" val="0"/>
  <p:tag name="KSO_WM_UNIT_COMPATIBLE" val="0"/>
  <p:tag name="KSO_WM_BEAUTIFY_FLAG" val="#wm#"/>
  <p:tag name="KSO_WM_TAG_VERSION" val="1.0"/>
  <p:tag name="KSO_WM_DIAGRAM_GROUP_CODE" val="l1-2"/>
  <p:tag name="KSO_WM_UNIT_TYPE" val="a"/>
  <p:tag name="KSO_WM_UNIT_INDEX" val="1"/>
  <p:tag name="KSO_WM_UNIT_PRESET_TEXT" val="单击此处添加标题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0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ID" val="custom0_4*i*4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l1-2"/>
  <p:tag name="KSO_WM_UNIT_TYPE" val="i"/>
  <p:tag name="KSO_WM_UNIT_INDEX" val="4"/>
</p:tagLst>
</file>

<file path=ppt/tags/tag56.xml><?xml version="1.0" encoding="utf-8"?>
<p:tagLst xmlns:p="http://schemas.openxmlformats.org/presentationml/2006/main">
  <p:tag name="KSO_WM_TEMPLATE_CATEGORY" val="custom"/>
  <p:tag name="KSO_WM_TEMPLATE_INDEX" val="0"/>
  <p:tag name="KSO_WM_UNIT_ID" val="custom0_4*a*1"/>
  <p:tag name="KSO_WM_UNIT_LAYERLEVEL" val="1"/>
  <p:tag name="KSO_WM_UNIT_VALUE" val="10"/>
  <p:tag name="KSO_WM_UNIT_ISCONTENTSTITLE" val="0"/>
  <p:tag name="KSO_WM_UNIT_HIGHLIGHT" val="0"/>
  <p:tag name="KSO_WM_UNIT_COMPATIBLE" val="0"/>
  <p:tag name="KSO_WM_BEAUTIFY_FLAG" val="#wm#"/>
  <p:tag name="KSO_WM_TAG_VERSION" val="1.0"/>
  <p:tag name="KSO_WM_DIAGRAM_GROUP_CODE" val="l1-2"/>
  <p:tag name="KSO_WM_UNIT_TYPE" val="a"/>
  <p:tag name="KSO_WM_UNIT_INDEX" val="1"/>
  <p:tag name="KSO_WM_UNIT_PRESET_TEXT" val="单击此处添加标题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0_3*i*2"/>
  <p:tag name="KSO_WM_TEMPLATE_CATEGORY" val="custom"/>
  <p:tag name="KSO_WM_TEMPLATE_INDEX" val="0"/>
  <p:tag name="KSO_WM_UNIT_INDEX" val="2"/>
  <p:tag name="KSO_WM_UNIT_HIGHLIGHT" val="0"/>
  <p:tag name="KSO_WM_UNIT_COMPATIBLE" val="0"/>
  <p:tag name="KSO_WM_DIAGRAM_GROUP_CODE" val="l1-1"/>
  <p:tag name="KSO_WM_UNIT_LAYERLEVEL" val="1"/>
</p:tagLst>
</file>

<file path=ppt/tags/tag58.xml><?xml version="1.0" encoding="utf-8"?>
<p:tagLst xmlns:p="http://schemas.openxmlformats.org/presentationml/2006/main">
  <p:tag name="KSO_WM_UNIT_PLACING_PICTURE_USER_VIEWPORT" val="{&quot;height&quot;:7785,&quot;width&quot;:18015}"/>
</p:tagLst>
</file>

<file path=ppt/tags/tag59.xml><?xml version="1.0" encoding="utf-8"?>
<p:tagLst xmlns:p="http://schemas.openxmlformats.org/presentationml/2006/main">
  <p:tag name="KSO_WM_TAG_VERSION" val="1.0"/>
  <p:tag name="KSO_WM_SLIDE_ITEM_CNT" val="4"/>
  <p:tag name="KSO_WM_SLIDE_LAYOUT" val="a_f_l"/>
  <p:tag name="KSO_WM_SLIDE_LAYOUT_CNT" val="1_1_1"/>
  <p:tag name="KSO_WM_SLIDE_TYPE" val="text"/>
  <p:tag name="KSO_WM_BEAUTIFY_FLAG" val="#wm#"/>
  <p:tag name="KSO_WM_SLIDE_POSITION" val="28*43"/>
  <p:tag name="KSO_WM_SLIDE_SIZE" val="845*442"/>
  <p:tag name="KSO_WM_TEMPLATE_CATEGORY" val="custom"/>
  <p:tag name="KSO_WM_TEMPLATE_INDEX" val="0"/>
  <p:tag name="KSO_WM_SLIDE_ID" val="custom0_4"/>
  <p:tag name="KSO_WM_SLIDE_INDEX" val="4"/>
  <p:tag name="KSO_WM_SLIDE_SUBTYPE" val="diag"/>
  <p:tag name="KSO_WM_DIAGRAM_GROUP_CODE" val="l1-2"/>
  <p:tag name="KSO_WM_SLIDE_DIAGTYPE" val="l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3_2"/>
  <p:tag name="KSO_WM_UNIT_ID" val="custom0_9*l_h_i*1_3_2"/>
  <p:tag name="KSO_WM_UNIT_LAYERLEVEL" val="1_1_1"/>
  <p:tag name="KSO_WM_DIAGRAM_GROUP_CODE" val="l1-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60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a"/>
  <p:tag name="KSO_WM_UNIT_INDEX" val="1"/>
  <p:tag name="KSO_WM_UNIT_ID" val="custom0_12*a*1"/>
  <p:tag name="KSO_WM_UNIT_LAYERLEVEL" val="1"/>
  <p:tag name="KSO_WM_UNIT_VALUE" val="4"/>
  <p:tag name="KSO_WM_UNIT_ISCONTENTSTITLE" val="0"/>
  <p:tag name="KSO_WM_UNIT_HIGHLIGHT" val="0"/>
  <p:tag name="KSO_WM_UNIT_COMPATIBLE" val="0"/>
  <p:tag name="KSO_WM_BEAUTIFY_FLAG" val="#wm#"/>
  <p:tag name="KSO_WM_UNIT_PRESET_TEXT" val="TAHANK YOU"/>
</p:tagLst>
</file>

<file path=ppt/tags/tag61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SLIDE_ID" val="custom0_12"/>
  <p:tag name="KSO_WM_SLIDE_INDEX" val="12"/>
  <p:tag name="KSO_WM_SLIDE_ITEM_CNT" val="0"/>
  <p:tag name="KSO_WM_SLIDE_LAYOUT" val="a"/>
  <p:tag name="KSO_WM_SLIDE_LAYOUT_CNT" val="1"/>
  <p:tag name="KSO_WM_SLIDE_TYPE" val="endPage"/>
  <p:tag name="KSO_WM_BEAUTIFY_FLAG" val="#wm#"/>
  <p:tag name="KSO_WM_SLIDE_SUBTYPE" val="pureTxt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2_1"/>
  <p:tag name="KSO_WM_UNIT_ID" val="custom0_9*l_h_i*1_2_1"/>
  <p:tag name="KSO_WM_UNIT_LAYERLEVEL" val="1_1_1"/>
  <p:tag name="KSO_WM_DIAGRAM_GROUP_CODE" val="l1-5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2_2"/>
  <p:tag name="KSO_WM_UNIT_ID" val="custom0_9*l_h_i*1_2_2"/>
  <p:tag name="KSO_WM_UNIT_LAYERLEVEL" val="1_1_1"/>
  <p:tag name="KSO_WM_DIAGRAM_GROUP_CODE" val="l1-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1_1"/>
  <p:tag name="KSO_WM_UNIT_ID" val="custom0_9*l_h_i*1_1_1"/>
  <p:tag name="KSO_WM_UNIT_LAYERLEVEL" val="1_1_1"/>
  <p:tag name="KSO_WM_DIAGRAM_GROUP_CODE" val="l1-5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heme/theme1.xml><?xml version="1.0" encoding="utf-8"?>
<a:theme xmlns:a="http://schemas.openxmlformats.org/drawingml/2006/main" name="个人述职">
  <a:themeElements>
    <a:clrScheme name="自定义 1">
      <a:dk1>
        <a:srgbClr val="000000"/>
      </a:dk1>
      <a:lt1>
        <a:srgbClr val="FFFFFF"/>
      </a:lt1>
      <a:dk2>
        <a:srgbClr val="323F4F"/>
      </a:dk2>
      <a:lt2>
        <a:srgbClr val="E7E6E6"/>
      </a:lt2>
      <a:accent1>
        <a:srgbClr val="376BAB"/>
      </a:accent1>
      <a:accent2>
        <a:srgbClr val="54565C"/>
      </a:accent2>
      <a:accent3>
        <a:srgbClr val="A1A2A5"/>
      </a:accent3>
      <a:accent4>
        <a:srgbClr val="376BAB"/>
      </a:accent4>
      <a:accent5>
        <a:srgbClr val="628BDC"/>
      </a:accent5>
      <a:accent6>
        <a:srgbClr val="376BAB"/>
      </a:accent6>
      <a:hlink>
        <a:srgbClr val="85C0FB"/>
      </a:hlink>
      <a:folHlink>
        <a:srgbClr val="70A2DE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个人述职">
  <a:themeElements>
    <a:clrScheme name="自定义 1">
      <a:dk1>
        <a:srgbClr val="000000"/>
      </a:dk1>
      <a:lt1>
        <a:srgbClr val="FFFFFF"/>
      </a:lt1>
      <a:dk2>
        <a:srgbClr val="323F4F"/>
      </a:dk2>
      <a:lt2>
        <a:srgbClr val="E7E6E6"/>
      </a:lt2>
      <a:accent1>
        <a:srgbClr val="376BAB"/>
      </a:accent1>
      <a:accent2>
        <a:srgbClr val="54565C"/>
      </a:accent2>
      <a:accent3>
        <a:srgbClr val="A1A2A5"/>
      </a:accent3>
      <a:accent4>
        <a:srgbClr val="376BAB"/>
      </a:accent4>
      <a:accent5>
        <a:srgbClr val="628BDC"/>
      </a:accent5>
      <a:accent6>
        <a:srgbClr val="376BAB"/>
      </a:accent6>
      <a:hlink>
        <a:srgbClr val="85C0FB"/>
      </a:hlink>
      <a:folHlink>
        <a:srgbClr val="70A2DE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WPS 演示</Application>
  <PresentationFormat/>
  <Paragraphs>25</Paragraphs>
  <Slides>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黑体</vt:lpstr>
      <vt:lpstr>Segoe UI Light</vt:lpstr>
      <vt:lpstr>Microsoft YaHei UI</vt:lpstr>
      <vt:lpstr>DejaVu Math TeX Gyre</vt:lpstr>
      <vt:lpstr>Cambria Math</vt:lpstr>
      <vt:lpstr>MS Mincho</vt:lpstr>
      <vt:lpstr>Arial Unicode MS</vt:lpstr>
      <vt:lpstr>Calibri</vt:lpstr>
      <vt:lpstr>Segoe Print</vt:lpstr>
      <vt:lpstr>个人述职</vt:lpstr>
      <vt:lpstr>1_个人述职</vt:lpstr>
      <vt:lpstr>PowerPoint 演示文稿</vt:lpstr>
      <vt:lpstr>和power-low能谱形式对比</vt:lpstr>
      <vt:lpstr>PowerPoint 演示文稿</vt:lpstr>
      <vt:lpstr>等天顶角法</vt:lpstr>
      <vt:lpstr>牛顿插值</vt:lpstr>
      <vt:lpstr>牛顿插值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1412300875</cp:lastModifiedBy>
  <cp:revision>266</cp:revision>
  <dcterms:created xsi:type="dcterms:W3CDTF">2021-01-21T05:41:00Z</dcterms:created>
  <dcterms:modified xsi:type="dcterms:W3CDTF">2021-05-12T03:34:03Z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E9A2417E2C9E48BCBAD2DC37936E1CAC</vt:lpwstr>
  </property>
</Properties>
</file>