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9" r:id="rId15"/>
    <p:sldId id="328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3D</a:t>
            </a:r>
            <a:r>
              <a:rPr lang="zh-CN" altLang="en-US" sz="4800" spc="600" dirty="0">
                <a:cs typeface="+mn-ea"/>
                <a:sym typeface="+mn-lt"/>
              </a:rPr>
              <a:t>游戏引擎开发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z)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35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571500" y="1863725"/>
            <a:ext cx="1869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</a:t>
            </a:r>
            <a:r>
              <a:rPr lang="zh-CN" altLang="en-US"/>
              <a:t>查看器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VR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I5OCwiaGRpZCI6IjQ0MjBhYzI5YjU3ZmI4MzllOTc4Y2I1MjlkMDVkODdkIiwidXNlckNvdW50Ijo0fQ=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9192</Words>
  <Application>WPS 演示</Application>
  <PresentationFormat>宽屏</PresentationFormat>
  <Paragraphs>778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1330</cp:revision>
  <dcterms:created xsi:type="dcterms:W3CDTF">2022-06-21T13:46:00Z</dcterms:created>
  <dcterms:modified xsi:type="dcterms:W3CDTF">2022-06-29T12:11:53Z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