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3D</a:t>
            </a:r>
            <a:r>
              <a:rPr lang="zh-CN" altLang="en-US" sz="4800" spc="600" dirty="0">
                <a:cs typeface="+mn-ea"/>
                <a:sym typeface="+mn-lt"/>
              </a:rPr>
              <a:t>游戏引擎开发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2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786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</a:t>
            </a:r>
            <a:r>
              <a:rPr lang="zh-CN" altLang="en-US" sz="1400"/>
              <a:t>系平移</a:t>
            </a:r>
            <a:r>
              <a:rPr lang="en-US" altLang="zh-CN" sz="1400"/>
              <a:t>(-w / 2, 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sp(&gt;1)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pf(&gt;1)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31470" y="1863725"/>
            <a:ext cx="2109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使用场景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、图片查看器</a:t>
            </a:r>
            <a:r>
              <a:rPr lang="en-US" altLang="zh-CN"/>
              <a:t>(PS)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、视频</a:t>
            </a:r>
            <a:r>
              <a:rPr lang="zh-CN" altLang="en-US"/>
              <a:t>渲染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VR</a:t>
            </a:r>
            <a:r>
              <a:rPr lang="zh-CN" altLang="en-US"/>
              <a:t>界面</a:t>
            </a:r>
            <a:r>
              <a:rPr lang="zh-CN" altLang="en-US"/>
              <a:t>开发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MwNCwiaGRpZCI6IjQ0MjBhYzI5YjU3ZmI4MzllOTc4Y2I1MjlkMDVkODdkIiwidXNlckNvdW50IjoxMH0=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9203</Words>
  <Application>WPS 演示</Application>
  <PresentationFormat>宽屏</PresentationFormat>
  <Paragraphs>778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1336</cp:revision>
  <dcterms:created xsi:type="dcterms:W3CDTF">2022-06-21T13:46:00Z</dcterms:created>
  <dcterms:modified xsi:type="dcterms:W3CDTF">2022-06-30T03:04:59Z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