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引擎开发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1470" y="1863725"/>
            <a:ext cx="2109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、图片查看器</a:t>
            </a:r>
            <a:r>
              <a:rPr lang="en-US" altLang="zh-CN"/>
              <a:t>(PS)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VR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wNiwiaGRpZCI6IjQ0MjBhYzI5YjU3ZmI4MzllOTc4Y2I1MjlkMDVkODdkIiwidXNlckNvdW50IjoxMn0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9201</Words>
  <Application>WPS 演示</Application>
  <PresentationFormat>宽屏</PresentationFormat>
  <Paragraphs>778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1338</cp:revision>
  <dcterms:created xsi:type="dcterms:W3CDTF">2022-06-21T13:46:00Z</dcterms:created>
  <dcterms:modified xsi:type="dcterms:W3CDTF">2022-06-30T05:40:57Z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