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9" r:id="rId15"/>
    <p:sldId id="328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76" r:id="rId33"/>
    <p:sldId id="377" r:id="rId34"/>
    <p:sldId id="378" r:id="rId35"/>
    <p:sldId id="300" r:id="rId36"/>
    <p:sldId id="308" r:id="rId37"/>
    <p:sldId id="301" r:id="rId38"/>
    <p:sldId id="322" r:id="rId39"/>
    <p:sldId id="30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3D</a:t>
            </a:r>
            <a:r>
              <a:rPr lang="zh-CN" altLang="en-US" sz="4800" spc="600" dirty="0">
                <a:cs typeface="+mn-ea"/>
                <a:sym typeface="+mn-lt"/>
              </a:rPr>
              <a:t>游戏引擎开发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120" y="3191510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78765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2860" y="509397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0" y="326326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0590" y="380682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d / z)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d / z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</a:t>
            </a:r>
            <a:r>
              <a:rPr lang="en-US" altLang="zh-CN"/>
              <a:t>z, y / z,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2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35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</a:t>
            </a:r>
            <a:r>
              <a:rPr lang="zh-CN" altLang="en-US" sz="1400"/>
              <a:t>系平移</a:t>
            </a:r>
            <a:r>
              <a:rPr lang="en-US" altLang="zh-CN" sz="1400"/>
              <a:t>(-w / 2, 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6108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31870" y="463613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九、天空</a:t>
            </a:r>
            <a:r>
              <a:rPr lang="zh-CN" altLang="en-US"/>
              <a:t>盒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1870" y="5100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十、</a:t>
            </a:r>
            <a:r>
              <a:rPr lang="zh-CN" altLang="en-US"/>
              <a:t>地表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4277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7490" y="1859915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08175" y="2166620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908175" y="2489835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73175" y="125412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673225" y="158115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0210" y="193357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I5NCwiaGRpZCI6IjJlNzhkMDU3M2IzNGRjMWQ1YzExMmZjZGJjMmE3ZWMyIiwidXNlckNvdW50IjoxNDd9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9162</Words>
  <Application>WPS 演示</Application>
  <PresentationFormat>宽屏</PresentationFormat>
  <Paragraphs>772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1326</cp:revision>
  <dcterms:created xsi:type="dcterms:W3CDTF">2022-06-21T13:46:00Z</dcterms:created>
  <dcterms:modified xsi:type="dcterms:W3CDTF">2022-06-28T12:08:22Z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