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69" r:id="rId33"/>
    <p:sldId id="376" r:id="rId34"/>
    <p:sldId id="377" r:id="rId35"/>
    <p:sldId id="378" r:id="rId36"/>
    <p:sldId id="300" r:id="rId37"/>
    <p:sldId id="308" r:id="rId38"/>
    <p:sldId id="301" r:id="rId39"/>
    <p:sldId id="322" r:id="rId40"/>
    <p:sldId id="30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4:14:19.956" idx="6">
    <p:pos x="6862" y="1291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755" y="3397885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95656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3495" y="5300345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7405" y="389572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6455" y="4544695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3185" y="34696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1225" y="4013200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(d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(d / z)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2, y / 2,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1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相当于将视平面缩放后的坐标平移</a:t>
            </a:r>
            <a:r>
              <a:rPr lang="en-US" altLang="zh-CN" sz="1400"/>
              <a:t>(w / 2, -h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621155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6944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007360" y="1813560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3408045" y="2120265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3408045" y="2443480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18155" y="146367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418205" y="179070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3425190" y="214312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3OCwiaGRpZCI6IjJlNzhkMDU3M2IzNGRjMWQ1YzExMmZjZGJjMmE3ZWMyIiwidXNlckNvdW50IjoxMzF9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9448</Words>
  <Application>WPS 演示</Application>
  <PresentationFormat>宽屏</PresentationFormat>
  <Paragraphs>791</Paragraphs>
  <Slides>38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1309</cp:revision>
  <dcterms:created xsi:type="dcterms:W3CDTF">2022-06-21T13:46:00Z</dcterms:created>
  <dcterms:modified xsi:type="dcterms:W3CDTF">2022-06-28T11:11:57Z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