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3D</a:t>
            </a:r>
            <a:r>
              <a:rPr lang="zh-CN" altLang="en-US" sz="4800" spc="600" dirty="0">
                <a:cs typeface="+mn-ea"/>
                <a:sym typeface="+mn-lt"/>
              </a:rPr>
              <a:t>游戏引擎开发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z)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1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355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相当于将视平面缩放后的坐标平移</a:t>
            </a:r>
            <a:r>
              <a:rPr lang="en-US" altLang="zh-CN" sz="1400"/>
              <a:t>(w / 2, -h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I4OSwiaGRpZCI6IjJlNzhkMDU3M2IzNGRjMWQ1YzExMmZjZGJjMmE3ZWMyIiwidXNlckNvdW50IjoxNDJ9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9161</Words>
  <Application>WPS 演示</Application>
  <PresentationFormat>宽屏</PresentationFormat>
  <Paragraphs>772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1321</cp:revision>
  <dcterms:created xsi:type="dcterms:W3CDTF">2022-06-21T13:46:00Z</dcterms:created>
  <dcterms:modified xsi:type="dcterms:W3CDTF">2022-06-28T11:46:29Z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