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769F-BAA0-674C-B58C-12E8AB704854}" type="datetimeFigureOut">
              <a:rPr lang="en-US" smtClean="0"/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ACC3-2787-C149-9013-C6539D822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467318" y="3120572"/>
            <a:ext cx="2951343" cy="277407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4667" y="1137566"/>
            <a:ext cx="6241143" cy="5116286"/>
            <a:chOff x="2334380" y="2745619"/>
            <a:chExt cx="4172858" cy="2902857"/>
          </a:xfrm>
        </p:grpSpPr>
        <p:sp>
          <p:nvSpPr>
            <p:cNvPr id="4" name="Rectangle 3"/>
            <p:cNvSpPr/>
            <p:nvPr/>
          </p:nvSpPr>
          <p:spPr>
            <a:xfrm>
              <a:off x="2334381" y="2745619"/>
              <a:ext cx="4172857" cy="2902857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4380" y="2769812"/>
              <a:ext cx="1415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IPC Daemon</a:t>
              </a:r>
              <a:endParaRPr lang="en-US" sz="1600" dirty="0"/>
            </a:p>
          </p:txBody>
        </p:sp>
      </p:grpSp>
      <p:cxnSp>
        <p:nvCxnSpPr>
          <p:cNvPr id="9" name="Straight Arrow Connector 8"/>
          <p:cNvCxnSpPr>
            <a:stCxn id="14" idx="3"/>
            <a:endCxn id="7" idx="2"/>
          </p:cNvCxnSpPr>
          <p:nvPr/>
        </p:nvCxnSpPr>
        <p:spPr>
          <a:xfrm>
            <a:off x="6325810" y="3695709"/>
            <a:ext cx="786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106245" y="2896877"/>
            <a:ext cx="2044095" cy="1597664"/>
            <a:chOff x="7106245" y="2896877"/>
            <a:chExt cx="2044095" cy="1597664"/>
          </a:xfrm>
        </p:grpSpPr>
        <p:sp>
          <p:nvSpPr>
            <p:cNvPr id="7" name="Cloud 6"/>
            <p:cNvSpPr/>
            <p:nvPr/>
          </p:nvSpPr>
          <p:spPr>
            <a:xfrm>
              <a:off x="7106245" y="2896877"/>
              <a:ext cx="2044095" cy="1597664"/>
            </a:xfrm>
            <a:prstGeom prst="cloud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7430" y="3511043"/>
              <a:ext cx="1088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Mortr.io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39620" y="1137566"/>
            <a:ext cx="786190" cy="511628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84062" y="3709248"/>
            <a:ext cx="583382" cy="2502942"/>
          </a:xfrm>
          <a:prstGeom prst="ellipse">
            <a:avLst/>
          </a:prstGeom>
          <a:solidFill>
            <a:srgbClr val="FFFFFF">
              <a:alpha val="0"/>
            </a:srgb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620301" y="3511043"/>
            <a:ext cx="46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Multiplexer. Map([</a:t>
            </a:r>
            <a:r>
              <a:rPr lang="en-US" dirty="0" err="1" smtClean="0"/>
              <a:t>event_id,item</a:t>
            </a:r>
            <a:r>
              <a:rPr lang="en-US" dirty="0" smtClean="0"/>
              <a:t>],{socket})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302100" y="1474540"/>
            <a:ext cx="1313493" cy="1071654"/>
            <a:chOff x="2001021" y="1180207"/>
            <a:chExt cx="1511905" cy="1388076"/>
          </a:xfrm>
        </p:grpSpPr>
        <p:sp>
          <p:nvSpPr>
            <p:cNvPr id="17" name="Oval 16"/>
            <p:cNvSpPr/>
            <p:nvPr/>
          </p:nvSpPr>
          <p:spPr>
            <a:xfrm>
              <a:off x="2031895" y="1180207"/>
              <a:ext cx="1403153" cy="13880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1021" y="1496629"/>
              <a:ext cx="1511905" cy="8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 Starter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534120" y="2053404"/>
            <a:ext cx="993399" cy="10398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559272" y="3347749"/>
            <a:ext cx="2748099" cy="2498514"/>
            <a:chOff x="1560180" y="3527560"/>
            <a:chExt cx="2748099" cy="2498514"/>
          </a:xfrm>
        </p:grpSpPr>
        <p:grpSp>
          <p:nvGrpSpPr>
            <p:cNvPr id="29" name="Group 28"/>
            <p:cNvGrpSpPr/>
            <p:nvPr/>
          </p:nvGrpSpPr>
          <p:grpSpPr>
            <a:xfrm>
              <a:off x="3026184" y="3527560"/>
              <a:ext cx="1282095" cy="2474324"/>
              <a:chOff x="2624667" y="3386666"/>
              <a:chExt cx="1282095" cy="247432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968222" y="3880375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68222" y="4637537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68222" y="5297937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24667" y="3386666"/>
                <a:ext cx="128209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Adapters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560180" y="3527560"/>
              <a:ext cx="1282095" cy="2498514"/>
              <a:chOff x="2624667" y="3386666"/>
              <a:chExt cx="1282095" cy="24985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968222" y="3880375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968222" y="4637537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68222" y="5322127"/>
                <a:ext cx="604867" cy="5630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624667" y="3386666"/>
                <a:ext cx="128209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Services</a:t>
                </a:r>
                <a:endParaRPr lang="en-US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 rot="5400000">
            <a:off x="3482499" y="2647453"/>
            <a:ext cx="120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17" idx="4"/>
            <a:endCxn id="77" idx="0"/>
          </p:cNvCxnSpPr>
          <p:nvPr/>
        </p:nvCxnSpPr>
        <p:spPr>
          <a:xfrm>
            <a:off x="3938429" y="2546194"/>
            <a:ext cx="4561" cy="574378"/>
          </a:xfrm>
          <a:prstGeom prst="straightConnector1">
            <a:avLst/>
          </a:prstGeom>
          <a:ln w="1905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73698" y="4120003"/>
            <a:ext cx="553821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73698" y="4901348"/>
            <a:ext cx="553821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73698" y="5590776"/>
            <a:ext cx="565922" cy="6685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507694" y="4183258"/>
            <a:ext cx="2031926" cy="521793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507694" y="4912871"/>
            <a:ext cx="2031926" cy="521793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95599" y="5597461"/>
            <a:ext cx="2031920" cy="423771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32576" y="1728754"/>
            <a:ext cx="120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User Messaging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490617" y="5935191"/>
            <a:ext cx="1201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Sockets</a:t>
            </a:r>
            <a:endParaRPr lang="en-US" sz="12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834570" y="1474540"/>
            <a:ext cx="1729619" cy="1297630"/>
            <a:chOff x="314477" y="1718831"/>
            <a:chExt cx="1729619" cy="1297630"/>
          </a:xfrm>
        </p:grpSpPr>
        <p:sp>
          <p:nvSpPr>
            <p:cNvPr id="87" name="Can 86"/>
            <p:cNvSpPr/>
            <p:nvPr/>
          </p:nvSpPr>
          <p:spPr>
            <a:xfrm>
              <a:off x="508000" y="1718831"/>
              <a:ext cx="1342572" cy="1297630"/>
            </a:xfrm>
            <a:prstGeom prst="can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4477" y="2122774"/>
              <a:ext cx="1729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Configuration</a:t>
              </a:r>
            </a:p>
            <a:p>
              <a:pPr algn="ctr"/>
              <a:r>
                <a:rPr lang="en-US" dirty="0" smtClean="0"/>
                <a:t>Files</a:t>
              </a:r>
              <a:endParaRPr lang="en-US" dirty="0"/>
            </a:p>
          </p:txBody>
        </p:sp>
      </p:grpSp>
      <p:cxnSp>
        <p:nvCxnSpPr>
          <p:cNvPr id="90" name="Straight Arrow Connector 89"/>
          <p:cNvCxnSpPr>
            <a:stCxn id="17" idx="2"/>
          </p:cNvCxnSpPr>
          <p:nvPr/>
        </p:nvCxnSpPr>
        <p:spPr>
          <a:xfrm flipH="1">
            <a:off x="2370665" y="2010367"/>
            <a:ext cx="958257" cy="0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8012" y="3418710"/>
            <a:ext cx="919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XMPP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322178" y="1693333"/>
            <a:ext cx="108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and load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34" idx="1"/>
          </p:cNvCxnSpPr>
          <p:nvPr/>
        </p:nvCxnSpPr>
        <p:spPr>
          <a:xfrm flipH="1" flipV="1">
            <a:off x="1869921" y="2772170"/>
            <a:ext cx="689351" cy="760245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8" idx="1"/>
          </p:cNvCxnSpPr>
          <p:nvPr/>
        </p:nvCxnSpPr>
        <p:spPr>
          <a:xfrm flipH="1" flipV="1">
            <a:off x="2370666" y="2063802"/>
            <a:ext cx="1654610" cy="1468613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488770" y="3717081"/>
            <a:ext cx="1313493" cy="1071654"/>
            <a:chOff x="2001021" y="1180207"/>
            <a:chExt cx="1511905" cy="1388076"/>
          </a:xfrm>
        </p:grpSpPr>
        <p:sp>
          <p:nvSpPr>
            <p:cNvPr id="110" name="Oval 109"/>
            <p:cNvSpPr/>
            <p:nvPr/>
          </p:nvSpPr>
          <p:spPr>
            <a:xfrm>
              <a:off x="2031895" y="1180207"/>
              <a:ext cx="1403153" cy="13880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01021" y="1496629"/>
              <a:ext cx="1511905" cy="8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Process</a:t>
              </a:r>
            </a:p>
            <a:p>
              <a:pPr algn="ctr"/>
              <a:r>
                <a:rPr lang="en-US" dirty="0" smtClean="0"/>
                <a:t>Watchdog</a:t>
              </a:r>
              <a:endParaRPr lang="en-US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1734605" y="4284538"/>
            <a:ext cx="732713" cy="2824"/>
          </a:xfrm>
          <a:prstGeom prst="straightConnector1">
            <a:avLst/>
          </a:prstGeom>
          <a:ln w="127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58795" y="3997657"/>
            <a:ext cx="69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monitor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110" idx="0"/>
            <a:endCxn id="87" idx="3"/>
          </p:cNvCxnSpPr>
          <p:nvPr/>
        </p:nvCxnSpPr>
        <p:spPr>
          <a:xfrm flipV="1">
            <a:off x="1125099" y="2772170"/>
            <a:ext cx="574280" cy="944911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42632" y="4992524"/>
            <a:ext cx="1313493" cy="1071654"/>
            <a:chOff x="2001021" y="1180207"/>
            <a:chExt cx="1511905" cy="1388076"/>
          </a:xfrm>
        </p:grpSpPr>
        <p:sp>
          <p:nvSpPr>
            <p:cNvPr id="125" name="Oval 124"/>
            <p:cNvSpPr/>
            <p:nvPr/>
          </p:nvSpPr>
          <p:spPr>
            <a:xfrm>
              <a:off x="2031895" y="1180207"/>
              <a:ext cx="1403153" cy="1388076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001021" y="1496629"/>
              <a:ext cx="1511905" cy="83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Platform Configure</a:t>
              </a:r>
              <a:endParaRPr lang="en-US" dirty="0"/>
            </a:p>
          </p:txBody>
        </p:sp>
      </p:grpSp>
      <p:cxnSp>
        <p:nvCxnSpPr>
          <p:cNvPr id="127" name="Straight Arrow Connector 126"/>
          <p:cNvCxnSpPr>
            <a:stCxn id="125" idx="0"/>
          </p:cNvCxnSpPr>
          <p:nvPr/>
        </p:nvCxnSpPr>
        <p:spPr>
          <a:xfrm flipV="1">
            <a:off x="1678961" y="2772170"/>
            <a:ext cx="123302" cy="2220354"/>
          </a:xfrm>
          <a:prstGeom prst="straightConnector1">
            <a:avLst/>
          </a:prstGeom>
          <a:ln w="1905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4117" y="5043463"/>
            <a:ext cx="810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Enable</a:t>
            </a:r>
          </a:p>
          <a:p>
            <a:r>
              <a:rPr lang="en-US" sz="1200" dirty="0" err="1" smtClean="0"/>
              <a:t>Avahi</a:t>
            </a:r>
            <a:endParaRPr lang="en-US" sz="1200" dirty="0" smtClean="0"/>
          </a:p>
          <a:p>
            <a:r>
              <a:rPr lang="en-US" sz="1200" dirty="0" smtClean="0"/>
              <a:t>SNMP</a:t>
            </a:r>
          </a:p>
          <a:p>
            <a:r>
              <a:rPr lang="en-US" sz="1200" dirty="0" smtClean="0"/>
              <a:t>Firewall</a:t>
            </a:r>
          </a:p>
          <a:p>
            <a:r>
              <a:rPr lang="en-US" sz="1200" dirty="0" smtClean="0"/>
              <a:t>SSHD</a:t>
            </a:r>
            <a:endParaRPr lang="en-US" sz="1200" dirty="0"/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737810" y="5283210"/>
            <a:ext cx="316920" cy="276772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8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41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Palmer</dc:creator>
  <cp:lastModifiedBy>Christopher Palmer</cp:lastModifiedBy>
  <cp:revision>14</cp:revision>
  <dcterms:created xsi:type="dcterms:W3CDTF">2014-07-17T20:15:02Z</dcterms:created>
  <dcterms:modified xsi:type="dcterms:W3CDTF">2014-07-21T13:28:15Z</dcterms:modified>
</cp:coreProperties>
</file>