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DB7-D378-B041-9A9A-B0530E0E61EE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1FD0-A212-7143-B0ED-C18B7D44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DB7-D378-B041-9A9A-B0530E0E61EE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1FD0-A212-7143-B0ED-C18B7D44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DB7-D378-B041-9A9A-B0530E0E61EE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1FD0-A212-7143-B0ED-C18B7D44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DB7-D378-B041-9A9A-B0530E0E61EE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1FD0-A212-7143-B0ED-C18B7D44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DB7-D378-B041-9A9A-B0530E0E61EE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1FD0-A212-7143-B0ED-C18B7D44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DB7-D378-B041-9A9A-B0530E0E61EE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1FD0-A212-7143-B0ED-C18B7D44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DB7-D378-B041-9A9A-B0530E0E61EE}" type="datetimeFigureOut">
              <a:rPr lang="en-US" smtClean="0"/>
              <a:t>7/23/14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1FD0-A212-7143-B0ED-C18B7D44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DB7-D378-B041-9A9A-B0530E0E61EE}" type="datetimeFigureOut">
              <a:rPr lang="en-US" smtClean="0"/>
              <a:t>7/23/14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1FD0-A212-7143-B0ED-C18B7D44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DB7-D378-B041-9A9A-B0530E0E61EE}" type="datetimeFigureOut">
              <a:rPr lang="en-US" smtClean="0"/>
              <a:t>7/23/14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1FD0-A212-7143-B0ED-C18B7D44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3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DB7-D378-B041-9A9A-B0530E0E61EE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1FD0-A212-7143-B0ED-C18B7D44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2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DB7-D378-B041-9A9A-B0530E0E61EE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1FD0-A212-7143-B0ED-C18B7D44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E8DB7-D378-B041-9A9A-B0530E0E61EE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1FD0-A212-7143-B0ED-C18B7D44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7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35175" y="251222"/>
            <a:ext cx="4130674" cy="6266582"/>
            <a:chOff x="2483986" y="251222"/>
            <a:chExt cx="4130674" cy="6266582"/>
          </a:xfrm>
        </p:grpSpPr>
        <p:sp>
          <p:nvSpPr>
            <p:cNvPr id="4" name="Rectangle 3"/>
            <p:cNvSpPr/>
            <p:nvPr/>
          </p:nvSpPr>
          <p:spPr>
            <a:xfrm>
              <a:off x="2483986" y="251222"/>
              <a:ext cx="4130674" cy="6266582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83986" y="251222"/>
              <a:ext cx="1269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Multiplexer</a:t>
              </a:r>
              <a:endParaRPr lang="en-US" dirty="0"/>
            </a:p>
          </p:txBody>
        </p:sp>
      </p:grpSp>
      <p:sp>
        <p:nvSpPr>
          <p:cNvPr id="76" name="Oval 75"/>
          <p:cNvSpPr/>
          <p:nvPr/>
        </p:nvSpPr>
        <p:spPr>
          <a:xfrm>
            <a:off x="3543460" y="1504118"/>
            <a:ext cx="683794" cy="340865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632732" y="1157286"/>
            <a:ext cx="683794" cy="276456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005078" y="251222"/>
            <a:ext cx="2721222" cy="155239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396139" y="3921847"/>
            <a:ext cx="1409453" cy="1367762"/>
            <a:chOff x="7396139" y="1800421"/>
            <a:chExt cx="1409453" cy="1367762"/>
          </a:xfrm>
        </p:grpSpPr>
        <p:sp>
          <p:nvSpPr>
            <p:cNvPr id="7" name="Cloud 6"/>
            <p:cNvSpPr/>
            <p:nvPr/>
          </p:nvSpPr>
          <p:spPr>
            <a:xfrm>
              <a:off x="7396139" y="1800421"/>
              <a:ext cx="1409453" cy="1367762"/>
            </a:xfrm>
            <a:prstGeom prst="cloud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93824" y="2163297"/>
              <a:ext cx="1186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Mortar.io</a:t>
              </a:r>
              <a:endParaRPr lang="en-US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5889001" y="4284723"/>
            <a:ext cx="976848" cy="99092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078" y="251222"/>
            <a:ext cx="2860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 info:</a:t>
            </a:r>
          </a:p>
          <a:p>
            <a:r>
              <a:rPr lang="en-US" dirty="0" smtClean="0"/>
              <a:t>Linked list of sockets</a:t>
            </a:r>
          </a:p>
          <a:p>
            <a:r>
              <a:rPr lang="en-US" dirty="0" smtClean="0"/>
              <a:t>Map: </a:t>
            </a:r>
            <a:r>
              <a:rPr lang="en-US" dirty="0" err="1" smtClean="0"/>
              <a:t>eventnode</a:t>
            </a:r>
            <a:r>
              <a:rPr lang="en-US" dirty="0" smtClean="0"/>
              <a:t> -&gt; socket</a:t>
            </a:r>
          </a:p>
          <a:p>
            <a:r>
              <a:rPr lang="en-US" dirty="0" smtClean="0"/>
              <a:t>Map: item -&gt; socket</a:t>
            </a:r>
          </a:p>
          <a:p>
            <a:r>
              <a:rPr lang="en-US" dirty="0" smtClean="0"/>
              <a:t>Map: </a:t>
            </a:r>
            <a:r>
              <a:rPr lang="en-US" dirty="0" err="1" smtClean="0"/>
              <a:t>eventnode</a:t>
            </a:r>
            <a:r>
              <a:rPr lang="en-US" dirty="0" smtClean="0"/>
              <a:t> -&gt; socket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49130" y="2273826"/>
            <a:ext cx="976848" cy="99092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49130" y="3777462"/>
            <a:ext cx="976848" cy="99092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49130" y="5275652"/>
            <a:ext cx="976848" cy="99092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89001" y="4445225"/>
            <a:ext cx="97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MIO</a:t>
            </a:r>
          </a:p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7" idx="2"/>
          </p:cNvCxnSpPr>
          <p:nvPr/>
        </p:nvCxnSpPr>
        <p:spPr>
          <a:xfrm flipV="1">
            <a:off x="6865849" y="4605728"/>
            <a:ext cx="534662" cy="162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9130" y="2448285"/>
            <a:ext cx="9768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Route</a:t>
            </a:r>
          </a:p>
          <a:p>
            <a:pPr algn="ctr"/>
            <a:r>
              <a:rPr lang="en-US" sz="1700" dirty="0" smtClean="0"/>
              <a:t>thread</a:t>
            </a:r>
            <a:endParaRPr lang="en-US" sz="1700" dirty="0"/>
          </a:p>
        </p:txBody>
      </p:sp>
      <p:sp>
        <p:nvSpPr>
          <p:cNvPr id="20" name="TextBox 19"/>
          <p:cNvSpPr txBox="1"/>
          <p:nvPr/>
        </p:nvSpPr>
        <p:spPr>
          <a:xfrm>
            <a:off x="2749130" y="3953033"/>
            <a:ext cx="9768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Route</a:t>
            </a:r>
          </a:p>
          <a:p>
            <a:pPr algn="ctr"/>
            <a:r>
              <a:rPr lang="en-US" sz="1700" dirty="0" smtClean="0"/>
              <a:t>thread</a:t>
            </a:r>
            <a:endParaRPr lang="en-US" sz="1700" dirty="0"/>
          </a:p>
        </p:txBody>
      </p:sp>
      <p:sp>
        <p:nvSpPr>
          <p:cNvPr id="21" name="TextBox 20"/>
          <p:cNvSpPr txBox="1"/>
          <p:nvPr/>
        </p:nvSpPr>
        <p:spPr>
          <a:xfrm>
            <a:off x="2749130" y="5461819"/>
            <a:ext cx="9768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Route</a:t>
            </a:r>
          </a:p>
          <a:p>
            <a:pPr algn="ctr"/>
            <a:r>
              <a:rPr lang="en-US" sz="1700" dirty="0" smtClean="0"/>
              <a:t>thread</a:t>
            </a:r>
            <a:endParaRPr lang="en-US" sz="17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49130" y="1011071"/>
            <a:ext cx="976848" cy="990929"/>
            <a:chOff x="5889001" y="2127611"/>
            <a:chExt cx="976848" cy="990929"/>
          </a:xfrm>
        </p:grpSpPr>
        <p:sp>
          <p:nvSpPr>
            <p:cNvPr id="22" name="Oval 21"/>
            <p:cNvSpPr/>
            <p:nvPr/>
          </p:nvSpPr>
          <p:spPr>
            <a:xfrm>
              <a:off x="5889001" y="2127611"/>
              <a:ext cx="976848" cy="990929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89001" y="2273826"/>
              <a:ext cx="976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Register</a:t>
              </a:r>
            </a:p>
            <a:p>
              <a:pPr algn="ctr"/>
              <a:r>
                <a:rPr lang="en-US" dirty="0" smtClean="0"/>
                <a:t>thread</a:t>
              </a:r>
              <a:endParaRPr lang="en-US" dirty="0"/>
            </a:p>
          </p:txBody>
        </p:sp>
      </p:grpSp>
      <p:cxnSp>
        <p:nvCxnSpPr>
          <p:cNvPr id="31" name="Curved Connector 30"/>
          <p:cNvCxnSpPr>
            <a:stCxn id="22" idx="6"/>
            <a:endCxn id="19" idx="3"/>
          </p:cNvCxnSpPr>
          <p:nvPr/>
        </p:nvCxnSpPr>
        <p:spPr>
          <a:xfrm>
            <a:off x="3725978" y="1506536"/>
            <a:ext cx="12700" cy="1249526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09324" y="1011071"/>
            <a:ext cx="976848" cy="99092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09324" y="2448285"/>
            <a:ext cx="976848" cy="99092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09324" y="3921847"/>
            <a:ext cx="976848" cy="99092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3505" y="1310813"/>
            <a:ext cx="10884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Scheduler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685" y="2658045"/>
            <a:ext cx="118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Respawn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9324" y="4219759"/>
            <a:ext cx="97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cxnSp>
        <p:nvCxnSpPr>
          <p:cNvPr id="38" name="Curved Connector 37"/>
          <p:cNvCxnSpPr>
            <a:stCxn id="23" idx="3"/>
            <a:endCxn id="13" idx="6"/>
          </p:cNvCxnSpPr>
          <p:nvPr/>
        </p:nvCxnSpPr>
        <p:spPr>
          <a:xfrm>
            <a:off x="3725978" y="1480452"/>
            <a:ext cx="12700" cy="2792475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3" idx="3"/>
            <a:endCxn id="21" idx="3"/>
          </p:cNvCxnSpPr>
          <p:nvPr/>
        </p:nvCxnSpPr>
        <p:spPr>
          <a:xfrm>
            <a:off x="3725978" y="1480452"/>
            <a:ext cx="12700" cy="4289144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1"/>
          </p:cNvCxnSpPr>
          <p:nvPr/>
        </p:nvCxnSpPr>
        <p:spPr>
          <a:xfrm flipV="1">
            <a:off x="1186172" y="1480452"/>
            <a:ext cx="1562958" cy="3127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3"/>
            <a:endCxn id="22" idx="2"/>
          </p:cNvCxnSpPr>
          <p:nvPr/>
        </p:nvCxnSpPr>
        <p:spPr>
          <a:xfrm flipV="1">
            <a:off x="1186172" y="1506536"/>
            <a:ext cx="1562958" cy="1437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3"/>
          </p:cNvCxnSpPr>
          <p:nvPr/>
        </p:nvCxnSpPr>
        <p:spPr>
          <a:xfrm>
            <a:off x="1186172" y="1506536"/>
            <a:ext cx="15490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83857" y="545325"/>
            <a:ext cx="126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 with IPC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060898" y="2257619"/>
            <a:ext cx="1269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</a:p>
          <a:p>
            <a:pPr algn="ctr"/>
            <a:r>
              <a:rPr lang="en-US" dirty="0" smtClean="0"/>
              <a:t>Data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1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35175" y="251222"/>
            <a:ext cx="4130674" cy="6266582"/>
            <a:chOff x="2483986" y="251222"/>
            <a:chExt cx="4130674" cy="6266582"/>
          </a:xfrm>
        </p:grpSpPr>
        <p:sp>
          <p:nvSpPr>
            <p:cNvPr id="4" name="Rectangle 3"/>
            <p:cNvSpPr/>
            <p:nvPr/>
          </p:nvSpPr>
          <p:spPr>
            <a:xfrm>
              <a:off x="2483986" y="251222"/>
              <a:ext cx="4130674" cy="6266582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83986" y="251222"/>
              <a:ext cx="1269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Multiplexer</a:t>
              </a:r>
              <a:endParaRPr lang="en-US" dirty="0"/>
            </a:p>
          </p:txBody>
        </p:sp>
      </p:grpSp>
      <p:sp>
        <p:nvSpPr>
          <p:cNvPr id="61" name="Oval 60"/>
          <p:cNvSpPr/>
          <p:nvPr/>
        </p:nvSpPr>
        <p:spPr>
          <a:xfrm rot="5192793">
            <a:off x="4784555" y="1065897"/>
            <a:ext cx="683794" cy="2764776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632732" y="1728550"/>
            <a:ext cx="683794" cy="387348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005078" y="251222"/>
            <a:ext cx="2721222" cy="155239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396139" y="3921847"/>
            <a:ext cx="1409453" cy="1367762"/>
            <a:chOff x="7396139" y="1800421"/>
            <a:chExt cx="1409453" cy="1367762"/>
          </a:xfrm>
        </p:grpSpPr>
        <p:sp>
          <p:nvSpPr>
            <p:cNvPr id="7" name="Cloud 6"/>
            <p:cNvSpPr/>
            <p:nvPr/>
          </p:nvSpPr>
          <p:spPr>
            <a:xfrm>
              <a:off x="7396139" y="1800421"/>
              <a:ext cx="1409453" cy="1367762"/>
            </a:xfrm>
            <a:prstGeom prst="cloud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93824" y="2163297"/>
              <a:ext cx="1186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Mortar.io</a:t>
              </a:r>
              <a:endParaRPr lang="en-US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5889001" y="4284723"/>
            <a:ext cx="976848" cy="99092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078" y="251222"/>
            <a:ext cx="2860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 info:</a:t>
            </a:r>
          </a:p>
          <a:p>
            <a:r>
              <a:rPr lang="en-US" dirty="0" smtClean="0"/>
              <a:t>Linked list of sockets</a:t>
            </a:r>
          </a:p>
          <a:p>
            <a:r>
              <a:rPr lang="en-US" dirty="0" smtClean="0"/>
              <a:t>Map: </a:t>
            </a:r>
            <a:r>
              <a:rPr lang="en-US" dirty="0" err="1" smtClean="0"/>
              <a:t>eventnode</a:t>
            </a:r>
            <a:r>
              <a:rPr lang="en-US" dirty="0" smtClean="0"/>
              <a:t> -&gt; socket</a:t>
            </a:r>
          </a:p>
          <a:p>
            <a:r>
              <a:rPr lang="en-US" dirty="0" smtClean="0"/>
              <a:t>Map: item -&gt; socket</a:t>
            </a:r>
          </a:p>
          <a:p>
            <a:r>
              <a:rPr lang="en-US" dirty="0" smtClean="0"/>
              <a:t>Map: </a:t>
            </a:r>
            <a:r>
              <a:rPr lang="en-US" dirty="0" err="1" smtClean="0"/>
              <a:t>eventnode</a:t>
            </a:r>
            <a:r>
              <a:rPr lang="en-US" dirty="0" smtClean="0"/>
              <a:t> -&gt; socket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49130" y="2273826"/>
            <a:ext cx="976848" cy="99092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49130" y="3777462"/>
            <a:ext cx="976848" cy="99092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49130" y="5275652"/>
            <a:ext cx="976848" cy="99092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89001" y="4445225"/>
            <a:ext cx="97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MIO</a:t>
            </a:r>
          </a:p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7" idx="2"/>
          </p:cNvCxnSpPr>
          <p:nvPr/>
        </p:nvCxnSpPr>
        <p:spPr>
          <a:xfrm flipV="1">
            <a:off x="6865849" y="4605728"/>
            <a:ext cx="534662" cy="162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9130" y="2448285"/>
            <a:ext cx="9768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Route</a:t>
            </a:r>
          </a:p>
          <a:p>
            <a:pPr algn="ctr"/>
            <a:r>
              <a:rPr lang="en-US" sz="1700" dirty="0" smtClean="0"/>
              <a:t>thread</a:t>
            </a:r>
            <a:endParaRPr lang="en-US" sz="1700" dirty="0"/>
          </a:p>
        </p:txBody>
      </p:sp>
      <p:sp>
        <p:nvSpPr>
          <p:cNvPr id="20" name="TextBox 19"/>
          <p:cNvSpPr txBox="1"/>
          <p:nvPr/>
        </p:nvSpPr>
        <p:spPr>
          <a:xfrm>
            <a:off x="2749130" y="3953033"/>
            <a:ext cx="9768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Route</a:t>
            </a:r>
          </a:p>
          <a:p>
            <a:pPr algn="ctr"/>
            <a:r>
              <a:rPr lang="en-US" sz="1700" dirty="0" smtClean="0"/>
              <a:t>thread</a:t>
            </a:r>
            <a:endParaRPr lang="en-US" sz="1700" dirty="0"/>
          </a:p>
        </p:txBody>
      </p:sp>
      <p:sp>
        <p:nvSpPr>
          <p:cNvPr id="21" name="TextBox 20"/>
          <p:cNvSpPr txBox="1"/>
          <p:nvPr/>
        </p:nvSpPr>
        <p:spPr>
          <a:xfrm>
            <a:off x="2749130" y="5461819"/>
            <a:ext cx="9768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Route</a:t>
            </a:r>
          </a:p>
          <a:p>
            <a:pPr algn="ctr"/>
            <a:r>
              <a:rPr lang="en-US" sz="1700" dirty="0" smtClean="0"/>
              <a:t>thread</a:t>
            </a:r>
            <a:endParaRPr lang="en-US" sz="17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49130" y="1011071"/>
            <a:ext cx="976848" cy="990929"/>
            <a:chOff x="5889001" y="2127611"/>
            <a:chExt cx="976848" cy="990929"/>
          </a:xfrm>
        </p:grpSpPr>
        <p:sp>
          <p:nvSpPr>
            <p:cNvPr id="22" name="Oval 21"/>
            <p:cNvSpPr/>
            <p:nvPr/>
          </p:nvSpPr>
          <p:spPr>
            <a:xfrm>
              <a:off x="5889001" y="2127611"/>
              <a:ext cx="976848" cy="990929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89001" y="2273826"/>
              <a:ext cx="976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Register</a:t>
              </a:r>
            </a:p>
            <a:p>
              <a:pPr algn="ctr"/>
              <a:r>
                <a:rPr lang="en-US" dirty="0" smtClean="0"/>
                <a:t>thread</a:t>
              </a:r>
              <a:endParaRPr lang="en-US" dirty="0"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209324" y="1011071"/>
            <a:ext cx="976848" cy="99092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09324" y="2448285"/>
            <a:ext cx="976848" cy="99092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09324" y="3921847"/>
            <a:ext cx="976848" cy="99092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3505" y="1310813"/>
            <a:ext cx="10884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Scheduler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685" y="2658045"/>
            <a:ext cx="118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Respawn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9324" y="4219759"/>
            <a:ext cx="97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19" idx="3"/>
            <a:endCxn id="52" idx="2"/>
          </p:cNvCxnSpPr>
          <p:nvPr/>
        </p:nvCxnSpPr>
        <p:spPr>
          <a:xfrm flipV="1">
            <a:off x="3725978" y="1803617"/>
            <a:ext cx="1639711" cy="952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6"/>
            <a:endCxn id="52" idx="2"/>
          </p:cNvCxnSpPr>
          <p:nvPr/>
        </p:nvCxnSpPr>
        <p:spPr>
          <a:xfrm flipV="1">
            <a:off x="3725978" y="1803617"/>
            <a:ext cx="1639711" cy="2469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6"/>
            <a:endCxn id="52" idx="2"/>
          </p:cNvCxnSpPr>
          <p:nvPr/>
        </p:nvCxnSpPr>
        <p:spPr>
          <a:xfrm flipV="1">
            <a:off x="3725978" y="1803617"/>
            <a:ext cx="1639711" cy="3967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2"/>
            <a:endCxn id="52" idx="2"/>
          </p:cNvCxnSpPr>
          <p:nvPr/>
        </p:nvCxnSpPr>
        <p:spPr>
          <a:xfrm flipH="1" flipV="1">
            <a:off x="5365689" y="1803617"/>
            <a:ext cx="523312" cy="29765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3"/>
            <a:endCxn id="19" idx="1"/>
          </p:cNvCxnSpPr>
          <p:nvPr/>
        </p:nvCxnSpPr>
        <p:spPr>
          <a:xfrm>
            <a:off x="1186172" y="1506536"/>
            <a:ext cx="1562958" cy="12495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3" idx="2"/>
          </p:cNvCxnSpPr>
          <p:nvPr/>
        </p:nvCxnSpPr>
        <p:spPr>
          <a:xfrm>
            <a:off x="1186172" y="2981211"/>
            <a:ext cx="1562958" cy="12917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3"/>
            <a:endCxn id="21" idx="1"/>
          </p:cNvCxnSpPr>
          <p:nvPr/>
        </p:nvCxnSpPr>
        <p:spPr>
          <a:xfrm>
            <a:off x="1186172" y="4404425"/>
            <a:ext cx="1562958" cy="13651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65272" y="1286800"/>
            <a:ext cx="126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RW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526925" y="2023737"/>
            <a:ext cx="24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Write received data to Corresponding 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3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6865849" y="251222"/>
            <a:ext cx="2204887" cy="1255314"/>
          </a:xfrm>
          <a:prstGeom prst="triangl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632732" y="1728550"/>
            <a:ext cx="683794" cy="387348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35175" y="251222"/>
            <a:ext cx="4130674" cy="6266582"/>
            <a:chOff x="2483986" y="251222"/>
            <a:chExt cx="4130674" cy="6266582"/>
          </a:xfrm>
        </p:grpSpPr>
        <p:sp>
          <p:nvSpPr>
            <p:cNvPr id="4" name="Rectangle 3"/>
            <p:cNvSpPr/>
            <p:nvPr/>
          </p:nvSpPr>
          <p:spPr>
            <a:xfrm>
              <a:off x="2483986" y="251222"/>
              <a:ext cx="4130674" cy="6266582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83986" y="251222"/>
              <a:ext cx="1269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Multiplexer</a:t>
              </a:r>
              <a:endParaRPr lang="en-US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4005078" y="251222"/>
            <a:ext cx="2721222" cy="155239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396139" y="3921847"/>
            <a:ext cx="1409453" cy="1367762"/>
            <a:chOff x="7396139" y="1800421"/>
            <a:chExt cx="1409453" cy="1367762"/>
          </a:xfrm>
        </p:grpSpPr>
        <p:sp>
          <p:nvSpPr>
            <p:cNvPr id="7" name="Cloud 6"/>
            <p:cNvSpPr/>
            <p:nvPr/>
          </p:nvSpPr>
          <p:spPr>
            <a:xfrm>
              <a:off x="7396139" y="1800421"/>
              <a:ext cx="1409453" cy="1367762"/>
            </a:xfrm>
            <a:prstGeom prst="cloud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93824" y="2163297"/>
              <a:ext cx="1186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Mortar.io</a:t>
              </a:r>
              <a:endParaRPr lang="en-US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5889001" y="4284723"/>
            <a:ext cx="976848" cy="99092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078" y="251222"/>
            <a:ext cx="2860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 info:</a:t>
            </a:r>
          </a:p>
          <a:p>
            <a:r>
              <a:rPr lang="en-US" dirty="0" smtClean="0"/>
              <a:t>Linked list of sockets</a:t>
            </a:r>
          </a:p>
          <a:p>
            <a:r>
              <a:rPr lang="en-US" strike="sngStrike" dirty="0" smtClean="0"/>
              <a:t>Map: </a:t>
            </a:r>
            <a:r>
              <a:rPr lang="en-US" strike="sngStrike" dirty="0" err="1" smtClean="0"/>
              <a:t>eventnode</a:t>
            </a:r>
            <a:r>
              <a:rPr lang="en-US" strike="sngStrike" dirty="0" smtClean="0"/>
              <a:t> -&gt; socket</a:t>
            </a:r>
          </a:p>
          <a:p>
            <a:r>
              <a:rPr lang="en-US" strike="sngStrike" dirty="0" smtClean="0"/>
              <a:t>Map: item -&gt; socket</a:t>
            </a:r>
          </a:p>
          <a:p>
            <a:r>
              <a:rPr lang="en-US" strike="sngStrike" dirty="0" smtClean="0"/>
              <a:t>Map: </a:t>
            </a:r>
            <a:r>
              <a:rPr lang="en-US" strike="sngStrike" dirty="0" err="1" smtClean="0"/>
              <a:t>eventnode</a:t>
            </a:r>
            <a:r>
              <a:rPr lang="en-US" strike="sngStrike" dirty="0" smtClean="0"/>
              <a:t> -&gt; socket</a:t>
            </a:r>
            <a:endParaRPr lang="en-US" strike="sngStrike" dirty="0"/>
          </a:p>
        </p:txBody>
      </p:sp>
      <p:sp>
        <p:nvSpPr>
          <p:cNvPr id="12" name="Oval 11"/>
          <p:cNvSpPr/>
          <p:nvPr/>
        </p:nvSpPr>
        <p:spPr>
          <a:xfrm>
            <a:off x="2749130" y="2273826"/>
            <a:ext cx="976848" cy="99092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49130" y="3777462"/>
            <a:ext cx="976848" cy="99092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49130" y="5275652"/>
            <a:ext cx="976848" cy="99092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89001" y="4445225"/>
            <a:ext cx="97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MIO</a:t>
            </a:r>
          </a:p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7" idx="2"/>
          </p:cNvCxnSpPr>
          <p:nvPr/>
        </p:nvCxnSpPr>
        <p:spPr>
          <a:xfrm flipV="1">
            <a:off x="6865849" y="4605728"/>
            <a:ext cx="534662" cy="162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9130" y="2448285"/>
            <a:ext cx="9768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Route</a:t>
            </a:r>
          </a:p>
          <a:p>
            <a:pPr algn="ctr"/>
            <a:r>
              <a:rPr lang="en-US" sz="1700" dirty="0" smtClean="0"/>
              <a:t>thread</a:t>
            </a:r>
            <a:endParaRPr lang="en-US" sz="1700" dirty="0"/>
          </a:p>
        </p:txBody>
      </p:sp>
      <p:sp>
        <p:nvSpPr>
          <p:cNvPr id="20" name="TextBox 19"/>
          <p:cNvSpPr txBox="1"/>
          <p:nvPr/>
        </p:nvSpPr>
        <p:spPr>
          <a:xfrm>
            <a:off x="2749130" y="3953033"/>
            <a:ext cx="9768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Route</a:t>
            </a:r>
          </a:p>
          <a:p>
            <a:pPr algn="ctr"/>
            <a:r>
              <a:rPr lang="en-US" sz="1700" dirty="0" smtClean="0"/>
              <a:t>thread</a:t>
            </a:r>
            <a:endParaRPr lang="en-US" sz="1700" dirty="0"/>
          </a:p>
        </p:txBody>
      </p:sp>
      <p:sp>
        <p:nvSpPr>
          <p:cNvPr id="21" name="TextBox 20"/>
          <p:cNvSpPr txBox="1"/>
          <p:nvPr/>
        </p:nvSpPr>
        <p:spPr>
          <a:xfrm>
            <a:off x="2749130" y="5461819"/>
            <a:ext cx="9768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Route</a:t>
            </a:r>
          </a:p>
          <a:p>
            <a:pPr algn="ctr"/>
            <a:r>
              <a:rPr lang="en-US" sz="1700" dirty="0" smtClean="0"/>
              <a:t>thread</a:t>
            </a:r>
            <a:endParaRPr lang="en-US" sz="17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49130" y="1011071"/>
            <a:ext cx="976848" cy="990929"/>
            <a:chOff x="5889001" y="2127611"/>
            <a:chExt cx="976848" cy="990929"/>
          </a:xfrm>
        </p:grpSpPr>
        <p:sp>
          <p:nvSpPr>
            <p:cNvPr id="22" name="Oval 21"/>
            <p:cNvSpPr/>
            <p:nvPr/>
          </p:nvSpPr>
          <p:spPr>
            <a:xfrm>
              <a:off x="5889001" y="2127611"/>
              <a:ext cx="976848" cy="990929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89001" y="2273826"/>
              <a:ext cx="976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Register</a:t>
              </a:r>
            </a:p>
            <a:p>
              <a:pPr algn="ctr"/>
              <a:r>
                <a:rPr lang="en-US" dirty="0" smtClean="0"/>
                <a:t>thread</a:t>
              </a:r>
              <a:endParaRPr lang="en-US" dirty="0"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209324" y="1011071"/>
            <a:ext cx="976848" cy="99092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09324" y="2448285"/>
            <a:ext cx="976848" cy="99092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09324" y="3921847"/>
            <a:ext cx="976848" cy="99092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3505" y="1310813"/>
            <a:ext cx="10884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Scheduler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685" y="2658045"/>
            <a:ext cx="118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Respawn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9324" y="4219759"/>
            <a:ext cx="97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19" idx="3"/>
            <a:endCxn id="52" idx="2"/>
          </p:cNvCxnSpPr>
          <p:nvPr/>
        </p:nvCxnSpPr>
        <p:spPr>
          <a:xfrm flipV="1">
            <a:off x="3725978" y="1803617"/>
            <a:ext cx="1639711" cy="952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6"/>
            <a:endCxn id="52" idx="2"/>
          </p:cNvCxnSpPr>
          <p:nvPr/>
        </p:nvCxnSpPr>
        <p:spPr>
          <a:xfrm flipV="1">
            <a:off x="3725978" y="1803617"/>
            <a:ext cx="1639711" cy="2469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6"/>
            <a:endCxn id="52" idx="2"/>
          </p:cNvCxnSpPr>
          <p:nvPr/>
        </p:nvCxnSpPr>
        <p:spPr>
          <a:xfrm flipV="1">
            <a:off x="3725978" y="1803617"/>
            <a:ext cx="1639711" cy="3967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2"/>
            <a:endCxn id="52" idx="2"/>
          </p:cNvCxnSpPr>
          <p:nvPr/>
        </p:nvCxnSpPr>
        <p:spPr>
          <a:xfrm flipH="1" flipV="1">
            <a:off x="5365689" y="1803617"/>
            <a:ext cx="523312" cy="29765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3"/>
            <a:endCxn id="19" idx="1"/>
          </p:cNvCxnSpPr>
          <p:nvPr/>
        </p:nvCxnSpPr>
        <p:spPr>
          <a:xfrm>
            <a:off x="1186172" y="1506536"/>
            <a:ext cx="1562958" cy="12495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3" idx="2"/>
          </p:cNvCxnSpPr>
          <p:nvPr/>
        </p:nvCxnSpPr>
        <p:spPr>
          <a:xfrm>
            <a:off x="1186172" y="2981211"/>
            <a:ext cx="1562958" cy="12917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3"/>
            <a:endCxn id="21" idx="1"/>
          </p:cNvCxnSpPr>
          <p:nvPr/>
        </p:nvCxnSpPr>
        <p:spPr>
          <a:xfrm>
            <a:off x="1186172" y="4404425"/>
            <a:ext cx="1562958" cy="13651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65272" y="1286800"/>
            <a:ext cx="126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RW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96139" y="687905"/>
            <a:ext cx="126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 Only a Bus!</a:t>
            </a:r>
            <a:endParaRPr lang="en-US" dirty="0"/>
          </a:p>
        </p:txBody>
      </p:sp>
      <p:cxnSp>
        <p:nvCxnSpPr>
          <p:cNvPr id="16" name="Straight Connector 15"/>
          <p:cNvCxnSpPr>
            <a:stCxn id="2" idx="1"/>
            <a:endCxn id="11" idx="3"/>
          </p:cNvCxnSpPr>
          <p:nvPr/>
        </p:nvCxnSpPr>
        <p:spPr>
          <a:xfrm flipH="1">
            <a:off x="6865849" y="878879"/>
            <a:ext cx="551222" cy="111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0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141</Words>
  <Application>Microsoft Macintosh PowerPoint</Application>
  <PresentationFormat>On-screen Show (4:3)</PresentationFormat>
  <Paragraphs>67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Palmer</dc:creator>
  <cp:lastModifiedBy>Christopher Palmer</cp:lastModifiedBy>
  <cp:revision>10</cp:revision>
  <dcterms:created xsi:type="dcterms:W3CDTF">2014-07-24T02:26:21Z</dcterms:created>
  <dcterms:modified xsi:type="dcterms:W3CDTF">2014-07-24T03:59:52Z</dcterms:modified>
</cp:coreProperties>
</file>