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8" r:id="rId6"/>
    <p:sldId id="279" r:id="rId7"/>
    <p:sldId id="281" r:id="rId8"/>
    <p:sldId id="280" r:id="rId9"/>
    <p:sldId id="282" r:id="rId10"/>
    <p:sldId id="283" r:id="rId11"/>
    <p:sldId id="273" r:id="rId12"/>
    <p:sldId id="275" r:id="rId13"/>
    <p:sldId id="276" r:id="rId14"/>
    <p:sldId id="284" r:id="rId15"/>
    <p:sldId id="26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XchRS2CAVsReSgFoIBTeO2ar9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1"/>
    <p:restoredTop sz="82222"/>
  </p:normalViewPr>
  <p:slideViewPr>
    <p:cSldViewPr snapToGrid="0">
      <p:cViewPr varScale="1">
        <p:scale>
          <a:sx n="136" d="100"/>
          <a:sy n="136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峻枫" userId="fd784b5a-134a-4af6-a559-85c6375cc42a" providerId="ADAL" clId="{B31D176F-D8D1-F44A-95AE-702D0D329C16}"/>
    <pc:docChg chg="undo custSel addSld delSld modSld sldOrd">
      <pc:chgData name="李峻枫" userId="fd784b5a-134a-4af6-a559-85c6375cc42a" providerId="ADAL" clId="{B31D176F-D8D1-F44A-95AE-702D0D329C16}" dt="2025-04-28T00:10:41.122" v="993"/>
      <pc:docMkLst>
        <pc:docMk/>
      </pc:docMkLst>
      <pc:sldChg chg="addSp delSp modSp modTransition modAnim modNotesTx">
        <pc:chgData name="李峻枫" userId="fd784b5a-134a-4af6-a559-85c6375cc42a" providerId="ADAL" clId="{B31D176F-D8D1-F44A-95AE-702D0D329C16}" dt="2025-04-28T00:10:41.122" v="993"/>
        <pc:sldMkLst>
          <pc:docMk/>
          <pc:sldMk cId="0" sldId="256"/>
        </pc:sldMkLst>
        <pc:picChg chg="add del mod">
          <ac:chgData name="李峻枫" userId="fd784b5a-134a-4af6-a559-85c6375cc42a" providerId="ADAL" clId="{B31D176F-D8D1-F44A-95AE-702D0D329C16}" dt="2025-04-27T15:07:04.070" v="931"/>
          <ac:picMkLst>
            <pc:docMk/>
            <pc:sldMk cId="0" sldId="256"/>
            <ac:picMk id="2" creationId="{D5CA4FE7-90D0-7A43-ACAC-5E64C0DD4AF3}"/>
          </ac:picMkLst>
        </pc:picChg>
        <pc:picChg chg="add del mod">
          <ac:chgData name="李峻枫" userId="fd784b5a-134a-4af6-a559-85c6375cc42a" providerId="ADAL" clId="{B31D176F-D8D1-F44A-95AE-702D0D329C16}" dt="2025-04-28T00:10:37.881" v="992"/>
          <ac:picMkLst>
            <pc:docMk/>
            <pc:sldMk cId="0" sldId="256"/>
            <ac:picMk id="3" creationId="{9023A394-2A93-BC4A-B3F7-80BB2068CB3E}"/>
          </ac:picMkLst>
        </pc:picChg>
      </pc:sldChg>
      <pc:sldChg chg="addSp delSp modSp modTransition modAnim modNotesTx">
        <pc:chgData name="李峻枫" userId="fd784b5a-134a-4af6-a559-85c6375cc42a" providerId="ADAL" clId="{B31D176F-D8D1-F44A-95AE-702D0D329C16}" dt="2025-04-28T00:10:41.122" v="993"/>
        <pc:sldMkLst>
          <pc:docMk/>
          <pc:sldMk cId="0" sldId="257"/>
        </pc:sldMkLst>
        <pc:picChg chg="add del mod">
          <ac:chgData name="李峻枫" userId="fd784b5a-134a-4af6-a559-85c6375cc42a" providerId="ADAL" clId="{B31D176F-D8D1-F44A-95AE-702D0D329C16}" dt="2025-04-27T15:09:17.512" v="936"/>
          <ac:picMkLst>
            <pc:docMk/>
            <pc:sldMk cId="0" sldId="257"/>
            <ac:picMk id="4" creationId="{9E7B51F6-2FD4-424D-948E-E980E8765BB9}"/>
          </ac:picMkLst>
        </pc:picChg>
        <pc:picChg chg="add del mod">
          <ac:chgData name="李峻枫" userId="fd784b5a-134a-4af6-a559-85c6375cc42a" providerId="ADAL" clId="{B31D176F-D8D1-F44A-95AE-702D0D329C16}" dt="2025-04-27T15:11:19.937" v="940"/>
          <ac:picMkLst>
            <pc:docMk/>
            <pc:sldMk cId="0" sldId="257"/>
            <ac:picMk id="5" creationId="{6CF47D50-B44D-774A-9DE6-4942EC3260FA}"/>
          </ac:picMkLst>
        </pc:picChg>
        <pc:picChg chg="add del mod">
          <ac:chgData name="李峻枫" userId="fd784b5a-134a-4af6-a559-85c6375cc42a" providerId="ADAL" clId="{B31D176F-D8D1-F44A-95AE-702D0D329C16}" dt="2025-04-28T00:10:37.881" v="992"/>
          <ac:picMkLst>
            <pc:docMk/>
            <pc:sldMk cId="0" sldId="257"/>
            <ac:picMk id="6" creationId="{8D6AEE26-A7C8-B246-9AE8-279A1B1C2D7C}"/>
          </ac:picMkLst>
        </pc:picChg>
      </pc:sldChg>
      <pc:sldChg chg="addSp delSp modSp modTransition modAnim modNotesTx">
        <pc:chgData name="李峻枫" userId="fd784b5a-134a-4af6-a559-85c6375cc42a" providerId="ADAL" clId="{B31D176F-D8D1-F44A-95AE-702D0D329C16}" dt="2025-04-28T00:10:41.122" v="993"/>
        <pc:sldMkLst>
          <pc:docMk/>
          <pc:sldMk cId="0" sldId="258"/>
        </pc:sldMkLst>
        <pc:picChg chg="add del mod">
          <ac:chgData name="李峻枫" userId="fd784b5a-134a-4af6-a559-85c6375cc42a" providerId="ADAL" clId="{B31D176F-D8D1-F44A-95AE-702D0D329C16}" dt="2025-04-27T15:12:53.687" v="943"/>
          <ac:picMkLst>
            <pc:docMk/>
            <pc:sldMk cId="0" sldId="258"/>
            <ac:picMk id="2" creationId="{BD3F170C-609A-4548-9983-3C21D93D19B1}"/>
          </ac:picMkLst>
        </pc:picChg>
        <pc:picChg chg="add del mod">
          <ac:chgData name="李峻枫" userId="fd784b5a-134a-4af6-a559-85c6375cc42a" providerId="ADAL" clId="{B31D176F-D8D1-F44A-95AE-702D0D329C16}" dt="2025-04-28T00:10:37.881" v="992"/>
          <ac:picMkLst>
            <pc:docMk/>
            <pc:sldMk cId="0" sldId="258"/>
            <ac:picMk id="3" creationId="{56938E9D-AA11-514E-8665-757479FAF557}"/>
          </ac:picMkLst>
        </pc:picChg>
      </pc:sldChg>
      <pc:sldChg chg="addSp delSp modSp mod modTransition modAnim modNotesTx">
        <pc:chgData name="李峻枫" userId="fd784b5a-134a-4af6-a559-85c6375cc42a" providerId="ADAL" clId="{B31D176F-D8D1-F44A-95AE-702D0D329C16}" dt="2025-04-28T00:10:41.122" v="993"/>
        <pc:sldMkLst>
          <pc:docMk/>
          <pc:sldMk cId="0" sldId="259"/>
        </pc:sldMkLst>
        <pc:spChg chg="mod">
          <ac:chgData name="李峻枫" userId="fd784b5a-134a-4af6-a559-85c6375cc42a" providerId="ADAL" clId="{B31D176F-D8D1-F44A-95AE-702D0D329C16}" dt="2025-04-27T11:53:04.578" v="846" actId="1076"/>
          <ac:spMkLst>
            <pc:docMk/>
            <pc:sldMk cId="0" sldId="259"/>
            <ac:spMk id="7" creationId="{935B089F-FF42-4B42-CE90-9092BE5736FA}"/>
          </ac:spMkLst>
        </pc:spChg>
        <pc:spChg chg="mod">
          <ac:chgData name="李峻枫" userId="fd784b5a-134a-4af6-a559-85c6375cc42a" providerId="ADAL" clId="{B31D176F-D8D1-F44A-95AE-702D0D329C16}" dt="2025-04-27T11:53:12.144" v="850" actId="1076"/>
          <ac:spMkLst>
            <pc:docMk/>
            <pc:sldMk cId="0" sldId="259"/>
            <ac:spMk id="8" creationId="{31FBE9F8-9783-8F7C-D6BC-D5FC9D50647F}"/>
          </ac:spMkLst>
        </pc:spChg>
        <pc:picChg chg="add del mod">
          <ac:chgData name="李峻枫" userId="fd784b5a-134a-4af6-a559-85c6375cc42a" providerId="ADAL" clId="{B31D176F-D8D1-F44A-95AE-702D0D329C16}" dt="2025-04-27T15:15:10.737" v="946"/>
          <ac:picMkLst>
            <pc:docMk/>
            <pc:sldMk cId="0" sldId="259"/>
            <ac:picMk id="2" creationId="{5451B82A-503F-2F4C-BE34-1597C522A321}"/>
          </ac:picMkLst>
        </pc:picChg>
        <pc:picChg chg="add del mod">
          <ac:chgData name="李峻枫" userId="fd784b5a-134a-4af6-a559-85c6375cc42a" providerId="ADAL" clId="{B31D176F-D8D1-F44A-95AE-702D0D329C16}" dt="2025-04-27T15:15:36.650" v="948"/>
          <ac:picMkLst>
            <pc:docMk/>
            <pc:sldMk cId="0" sldId="259"/>
            <ac:picMk id="3" creationId="{E4C2DCA0-1B39-B848-8664-5B7DC569F66E}"/>
          </ac:picMkLst>
        </pc:picChg>
        <pc:picChg chg="add del mod">
          <ac:chgData name="李峻枫" userId="fd784b5a-134a-4af6-a559-85c6375cc42a" providerId="ADAL" clId="{B31D176F-D8D1-F44A-95AE-702D0D329C16}" dt="2025-04-28T00:10:37.881" v="992"/>
          <ac:picMkLst>
            <pc:docMk/>
            <pc:sldMk cId="0" sldId="259"/>
            <ac:picMk id="4" creationId="{246DA744-953C-2541-BB44-D11638EA8854}"/>
          </ac:picMkLst>
        </pc:picChg>
        <pc:picChg chg="mod">
          <ac:chgData name="李峻枫" userId="fd784b5a-134a-4af6-a559-85c6375cc42a" providerId="ADAL" clId="{B31D176F-D8D1-F44A-95AE-702D0D329C16}" dt="2025-04-27T11:53:16.694" v="851" actId="1076"/>
          <ac:picMkLst>
            <pc:docMk/>
            <pc:sldMk cId="0" sldId="259"/>
            <ac:picMk id="96" creationId="{00000000-0000-0000-0000-000000000000}"/>
          </ac:picMkLst>
        </pc:picChg>
        <pc:picChg chg="mod">
          <ac:chgData name="李峻枫" userId="fd784b5a-134a-4af6-a559-85c6375cc42a" providerId="ADAL" clId="{B31D176F-D8D1-F44A-95AE-702D0D329C16}" dt="2025-04-27T11:53:19.167" v="852" actId="1076"/>
          <ac:picMkLst>
            <pc:docMk/>
            <pc:sldMk cId="0" sldId="259"/>
            <ac:picMk id="97" creationId="{00000000-0000-0000-0000-000000000000}"/>
          </ac:picMkLst>
        </pc:picChg>
      </pc:sldChg>
      <pc:sldChg chg="del">
        <pc:chgData name="李峻枫" userId="fd784b5a-134a-4af6-a559-85c6375cc42a" providerId="ADAL" clId="{B31D176F-D8D1-F44A-95AE-702D0D329C16}" dt="2025-04-27T08:38:07.039" v="5" actId="2696"/>
        <pc:sldMkLst>
          <pc:docMk/>
          <pc:sldMk cId="0" sldId="260"/>
        </pc:sldMkLst>
      </pc:sldChg>
      <pc:sldChg chg="del">
        <pc:chgData name="李峻枫" userId="fd784b5a-134a-4af6-a559-85c6375cc42a" providerId="ADAL" clId="{B31D176F-D8D1-F44A-95AE-702D0D329C16}" dt="2025-04-27T10:03:53.200" v="663" actId="2696"/>
        <pc:sldMkLst>
          <pc:docMk/>
          <pc:sldMk cId="0" sldId="261"/>
        </pc:sldMkLst>
      </pc:sldChg>
      <pc:sldChg chg="addSp delSp modSp modTransition modAnim modNotesTx">
        <pc:chgData name="李峻枫" userId="fd784b5a-134a-4af6-a559-85c6375cc42a" providerId="ADAL" clId="{B31D176F-D8D1-F44A-95AE-702D0D329C16}" dt="2025-04-28T00:10:41.122" v="993"/>
        <pc:sldMkLst>
          <pc:docMk/>
          <pc:sldMk cId="0" sldId="262"/>
        </pc:sldMkLst>
        <pc:picChg chg="add del mod">
          <ac:chgData name="李峻枫" userId="fd784b5a-134a-4af6-a559-85c6375cc42a" providerId="ADAL" clId="{B31D176F-D8D1-F44A-95AE-702D0D329C16}" dt="2025-04-28T00:10:37.881" v="992"/>
          <ac:picMkLst>
            <pc:docMk/>
            <pc:sldMk cId="0" sldId="262"/>
            <ac:picMk id="2" creationId="{8977811C-B8B5-D44D-BDB9-5548528E86F4}"/>
          </ac:picMkLst>
        </pc:picChg>
      </pc:sldChg>
      <pc:sldChg chg="add del">
        <pc:chgData name="李峻枫" userId="fd784b5a-134a-4af6-a559-85c6375cc42a" providerId="ADAL" clId="{B31D176F-D8D1-F44A-95AE-702D0D329C16}" dt="2025-04-27T08:38:08.360" v="6" actId="2696"/>
        <pc:sldMkLst>
          <pc:docMk/>
          <pc:sldMk cId="0" sldId="263"/>
        </pc:sldMkLst>
      </pc:sldChg>
      <pc:sldChg chg="addSp delSp modSp add mod modTransition modAnim modNotesTx">
        <pc:chgData name="李峻枫" userId="fd784b5a-134a-4af6-a559-85c6375cc42a" providerId="ADAL" clId="{B31D176F-D8D1-F44A-95AE-702D0D329C16}" dt="2025-04-28T00:10:41.122" v="993"/>
        <pc:sldMkLst>
          <pc:docMk/>
          <pc:sldMk cId="0" sldId="273"/>
        </pc:sldMkLst>
        <pc:spChg chg="mod">
          <ac:chgData name="李峻枫" userId="fd784b5a-134a-4af6-a559-85c6375cc42a" providerId="ADAL" clId="{B31D176F-D8D1-F44A-95AE-702D0D329C16}" dt="2025-04-27T10:12:26.112" v="709" actId="20577"/>
          <ac:spMkLst>
            <pc:docMk/>
            <pc:sldMk cId="0" sldId="273"/>
            <ac:spMk id="2" creationId="{41FE54F7-1B42-918D-5A0F-BDC8A4D0CBF8}"/>
          </ac:spMkLst>
        </pc:spChg>
        <pc:picChg chg="add del mod">
          <ac:chgData name="李峻枫" userId="fd784b5a-134a-4af6-a559-85c6375cc42a" providerId="ADAL" clId="{B31D176F-D8D1-F44A-95AE-702D0D329C16}" dt="2025-04-27T15:25:43.522" v="982"/>
          <ac:picMkLst>
            <pc:docMk/>
            <pc:sldMk cId="0" sldId="273"/>
            <ac:picMk id="3" creationId="{3592A078-F63A-CE4C-99E8-B87E41C46A96}"/>
          </ac:picMkLst>
        </pc:picChg>
        <pc:picChg chg="add del mod">
          <ac:chgData name="李峻枫" userId="fd784b5a-134a-4af6-a559-85c6375cc42a" providerId="ADAL" clId="{B31D176F-D8D1-F44A-95AE-702D0D329C16}" dt="2025-04-28T00:10:37.881" v="992"/>
          <ac:picMkLst>
            <pc:docMk/>
            <pc:sldMk cId="0" sldId="273"/>
            <ac:picMk id="6" creationId="{B26506DB-51B7-2C42-A1BA-AF1225045A84}"/>
          </ac:picMkLst>
        </pc:picChg>
        <pc:inkChg chg="add del">
          <ac:chgData name="李峻枫" userId="fd784b5a-134a-4af6-a559-85c6375cc42a" providerId="ADAL" clId="{B31D176F-D8D1-F44A-95AE-702D0D329C16}" dt="2025-04-28T00:10:37.881" v="992"/>
          <ac:inkMkLst>
            <pc:docMk/>
            <pc:sldMk cId="0" sldId="273"/>
            <ac:inkMk id="4" creationId="{F8B3161B-23BE-204E-8E57-6F3876ECBB6D}"/>
          </ac:inkMkLst>
        </pc:inkChg>
      </pc:sldChg>
      <pc:sldChg chg="modSp add del mod">
        <pc:chgData name="李峻枫" userId="fd784b5a-134a-4af6-a559-85c6375cc42a" providerId="ADAL" clId="{B31D176F-D8D1-F44A-95AE-702D0D329C16}" dt="2025-04-27T10:12:11.261" v="697" actId="2696"/>
        <pc:sldMkLst>
          <pc:docMk/>
          <pc:sldMk cId="393682736" sldId="274"/>
        </pc:sldMkLst>
        <pc:spChg chg="mod">
          <ac:chgData name="李峻枫" userId="fd784b5a-134a-4af6-a559-85c6375cc42a" providerId="ADAL" clId="{B31D176F-D8D1-F44A-95AE-702D0D329C16}" dt="2025-04-27T09:53:48.170" v="575" actId="20577"/>
          <ac:spMkLst>
            <pc:docMk/>
            <pc:sldMk cId="393682736" sldId="274"/>
            <ac:spMk id="2" creationId="{41FE54F7-1B42-918D-5A0F-BDC8A4D0CBF8}"/>
          </ac:spMkLst>
        </pc:spChg>
      </pc:sldChg>
      <pc:sldChg chg="addSp delSp modSp add mod modTransition modAnim modNotesTx">
        <pc:chgData name="李峻枫" userId="fd784b5a-134a-4af6-a559-85c6375cc42a" providerId="ADAL" clId="{B31D176F-D8D1-F44A-95AE-702D0D329C16}" dt="2025-04-28T00:10:41.122" v="993"/>
        <pc:sldMkLst>
          <pc:docMk/>
          <pc:sldMk cId="2363400254" sldId="275"/>
        </pc:sldMkLst>
        <pc:spChg chg="mod">
          <ac:chgData name="李峻枫" userId="fd784b5a-134a-4af6-a559-85c6375cc42a" providerId="ADAL" clId="{B31D176F-D8D1-F44A-95AE-702D0D329C16}" dt="2025-04-27T10:12:31.296" v="710" actId="20577"/>
          <ac:spMkLst>
            <pc:docMk/>
            <pc:sldMk cId="2363400254" sldId="275"/>
            <ac:spMk id="36" creationId="{8FBCB059-EF04-5FDE-1B0D-DDD013E18E85}"/>
          </ac:spMkLst>
        </pc:spChg>
        <pc:spChg chg="mod">
          <ac:chgData name="李峻枫" userId="fd784b5a-134a-4af6-a559-85c6375cc42a" providerId="ADAL" clId="{B31D176F-D8D1-F44A-95AE-702D0D329C16}" dt="2025-04-27T13:13:31.522" v="929" actId="1035"/>
          <ac:spMkLst>
            <pc:docMk/>
            <pc:sldMk cId="2363400254" sldId="275"/>
            <ac:spMk id="48" creationId="{0ADEDC19-D893-F318-C53F-6F2DA17FA2BD}"/>
          </ac:spMkLst>
        </pc:spChg>
        <pc:spChg chg="mod">
          <ac:chgData name="李峻枫" userId="fd784b5a-134a-4af6-a559-85c6375cc42a" providerId="ADAL" clId="{B31D176F-D8D1-F44A-95AE-702D0D329C16}" dt="2025-04-27T13:13:31.522" v="929" actId="1035"/>
          <ac:spMkLst>
            <pc:docMk/>
            <pc:sldMk cId="2363400254" sldId="275"/>
            <ac:spMk id="49" creationId="{B012C640-157C-25EA-7157-A2A847CEF424}"/>
          </ac:spMkLst>
        </pc:spChg>
        <pc:picChg chg="add del mod">
          <ac:chgData name="李峻枫" userId="fd784b5a-134a-4af6-a559-85c6375cc42a" providerId="ADAL" clId="{B31D176F-D8D1-F44A-95AE-702D0D329C16}" dt="2025-04-27T15:27:11.105" v="985"/>
          <ac:picMkLst>
            <pc:docMk/>
            <pc:sldMk cId="2363400254" sldId="275"/>
            <ac:picMk id="3" creationId="{7EE8FBBC-29F5-B24A-9A00-A451A3EA438A}"/>
          </ac:picMkLst>
        </pc:picChg>
        <pc:picChg chg="add del mod">
          <ac:chgData name="李峻枫" userId="fd784b5a-134a-4af6-a559-85c6375cc42a" providerId="ADAL" clId="{B31D176F-D8D1-F44A-95AE-702D0D329C16}" dt="2025-04-28T00:10:37.881" v="992"/>
          <ac:picMkLst>
            <pc:docMk/>
            <pc:sldMk cId="2363400254" sldId="275"/>
            <ac:picMk id="5" creationId="{4BC70CE5-BD23-5C4B-9824-3B194278FAA7}"/>
          </ac:picMkLst>
        </pc:picChg>
        <pc:picChg chg="mod">
          <ac:chgData name="李峻枫" userId="fd784b5a-134a-4af6-a559-85c6375cc42a" providerId="ADAL" clId="{B31D176F-D8D1-F44A-95AE-702D0D329C16}" dt="2025-04-27T13:10:43.969" v="862" actId="1076"/>
          <ac:picMkLst>
            <pc:docMk/>
            <pc:sldMk cId="2363400254" sldId="275"/>
            <ac:picMk id="27" creationId="{934B2003-D264-4611-4097-B92C9DB4DA32}"/>
          </ac:picMkLst>
        </pc:picChg>
        <pc:picChg chg="mod">
          <ac:chgData name="李峻枫" userId="fd784b5a-134a-4af6-a559-85c6375cc42a" providerId="ADAL" clId="{B31D176F-D8D1-F44A-95AE-702D0D329C16}" dt="2025-04-27T13:10:50.557" v="865" actId="1076"/>
          <ac:picMkLst>
            <pc:docMk/>
            <pc:sldMk cId="2363400254" sldId="275"/>
            <ac:picMk id="3076" creationId="{C2634ECF-04D1-A8DE-9FAC-128C68785D8C}"/>
          </ac:picMkLst>
        </pc:picChg>
        <pc:inkChg chg="add del">
          <ac:chgData name="李峻枫" userId="fd784b5a-134a-4af6-a559-85c6375cc42a" providerId="ADAL" clId="{B31D176F-D8D1-F44A-95AE-702D0D329C16}" dt="2025-04-27T15:27:11.105" v="985"/>
          <ac:inkMkLst>
            <pc:docMk/>
            <pc:sldMk cId="2363400254" sldId="275"/>
            <ac:inkMk id="2" creationId="{0CFD541F-759A-C841-B98A-7CBA083BCE6B}"/>
          </ac:inkMkLst>
        </pc:inkChg>
        <pc:inkChg chg="add del">
          <ac:chgData name="李峻枫" userId="fd784b5a-134a-4af6-a559-85c6375cc42a" providerId="ADAL" clId="{B31D176F-D8D1-F44A-95AE-702D0D329C16}" dt="2025-04-28T00:10:37.881" v="992"/>
          <ac:inkMkLst>
            <pc:docMk/>
            <pc:sldMk cId="2363400254" sldId="275"/>
            <ac:inkMk id="4" creationId="{1919057C-8B6D-5141-A45E-D70EBB7EF18A}"/>
          </ac:inkMkLst>
        </pc:inkChg>
      </pc:sldChg>
      <pc:sldChg chg="addSp delSp modSp add mod modTransition modAnim modNotesTx">
        <pc:chgData name="李峻枫" userId="fd784b5a-134a-4af6-a559-85c6375cc42a" providerId="ADAL" clId="{B31D176F-D8D1-F44A-95AE-702D0D329C16}" dt="2025-04-28T00:10:41.122" v="993"/>
        <pc:sldMkLst>
          <pc:docMk/>
          <pc:sldMk cId="2472191764" sldId="276"/>
        </pc:sldMkLst>
        <pc:spChg chg="mod">
          <ac:chgData name="李峻枫" userId="fd784b5a-134a-4af6-a559-85c6375cc42a" providerId="ADAL" clId="{B31D176F-D8D1-F44A-95AE-702D0D329C16}" dt="2025-04-27T10:15:49" v="720"/>
          <ac:spMkLst>
            <pc:docMk/>
            <pc:sldMk cId="2472191764" sldId="276"/>
            <ac:spMk id="26" creationId="{CC26BB07-F5BE-4644-DD5D-9F6C6B2B0D68}"/>
          </ac:spMkLst>
        </pc:spChg>
        <pc:picChg chg="add del mod">
          <ac:chgData name="李峻枫" userId="fd784b5a-134a-4af6-a559-85c6375cc42a" providerId="ADAL" clId="{B31D176F-D8D1-F44A-95AE-702D0D329C16}" dt="2025-04-28T00:10:37.881" v="992"/>
          <ac:picMkLst>
            <pc:docMk/>
            <pc:sldMk cId="2472191764" sldId="276"/>
            <ac:picMk id="3" creationId="{23012590-E143-4449-AA08-B028CFC61EDE}"/>
          </ac:picMkLst>
        </pc:picChg>
        <pc:inkChg chg="add del">
          <ac:chgData name="李峻枫" userId="fd784b5a-134a-4af6-a559-85c6375cc42a" providerId="ADAL" clId="{B31D176F-D8D1-F44A-95AE-702D0D329C16}" dt="2025-04-28T00:10:37.881" v="992"/>
          <ac:inkMkLst>
            <pc:docMk/>
            <pc:sldMk cId="2472191764" sldId="276"/>
            <ac:inkMk id="2" creationId="{7B955289-EEDC-E94C-A05B-3CF9D4F48AA0}"/>
          </ac:inkMkLst>
        </pc:inkChg>
      </pc:sldChg>
      <pc:sldChg chg="addSp delSp modSp add modTransition modAnim modNotesTx">
        <pc:chgData name="李峻枫" userId="fd784b5a-134a-4af6-a559-85c6375cc42a" providerId="ADAL" clId="{B31D176F-D8D1-F44A-95AE-702D0D329C16}" dt="2025-04-28T00:10:41.122" v="993"/>
        <pc:sldMkLst>
          <pc:docMk/>
          <pc:sldMk cId="2985809210" sldId="278"/>
        </pc:sldMkLst>
        <pc:picChg chg="add del mod">
          <ac:chgData name="李峻枫" userId="fd784b5a-134a-4af6-a559-85c6375cc42a" providerId="ADAL" clId="{B31D176F-D8D1-F44A-95AE-702D0D329C16}" dt="2025-04-28T00:10:37.881" v="992"/>
          <ac:picMkLst>
            <pc:docMk/>
            <pc:sldMk cId="2985809210" sldId="278"/>
            <ac:picMk id="2" creationId="{C2B82EBA-C104-F44E-ABDA-44B6F8F46419}"/>
          </ac:picMkLst>
        </pc:picChg>
      </pc:sldChg>
      <pc:sldChg chg="addSp delSp modSp add mod modTransition modAnim modNotesTx">
        <pc:chgData name="李峻枫" userId="fd784b5a-134a-4af6-a559-85c6375cc42a" providerId="ADAL" clId="{B31D176F-D8D1-F44A-95AE-702D0D329C16}" dt="2025-04-28T00:10:41.122" v="993"/>
        <pc:sldMkLst>
          <pc:docMk/>
          <pc:sldMk cId="3445762859" sldId="279"/>
        </pc:sldMkLst>
        <pc:spChg chg="mod">
          <ac:chgData name="李峻枫" userId="fd784b5a-134a-4af6-a559-85c6375cc42a" providerId="ADAL" clId="{B31D176F-D8D1-F44A-95AE-702D0D329C16}" dt="2025-04-27T09:19:29.124" v="302" actId="20577"/>
          <ac:spMkLst>
            <pc:docMk/>
            <pc:sldMk cId="3445762859" sldId="279"/>
            <ac:spMk id="7" creationId="{935B089F-FF42-4B42-CE90-9092BE5736FA}"/>
          </ac:spMkLst>
        </pc:spChg>
        <pc:spChg chg="mod">
          <ac:chgData name="李峻枫" userId="fd784b5a-134a-4af6-a559-85c6375cc42a" providerId="ADAL" clId="{B31D176F-D8D1-F44A-95AE-702D0D329C16}" dt="2025-04-27T09:15:50.784" v="293" actId="1036"/>
          <ac:spMkLst>
            <pc:docMk/>
            <pc:sldMk cId="3445762859" sldId="279"/>
            <ac:spMk id="8" creationId="{31FBE9F8-9783-8F7C-D6BC-D5FC9D50647F}"/>
          </ac:spMkLst>
        </pc:spChg>
        <pc:spChg chg="add mod">
          <ac:chgData name="李峻枫" userId="fd784b5a-134a-4af6-a559-85c6375cc42a" providerId="ADAL" clId="{B31D176F-D8D1-F44A-95AE-702D0D329C16}" dt="2025-04-27T09:15:50.784" v="293" actId="1036"/>
          <ac:spMkLst>
            <pc:docMk/>
            <pc:sldMk cId="3445762859" sldId="279"/>
            <ac:spMk id="9" creationId="{6B597070-1BF4-504C-AF7A-98C07557B727}"/>
          </ac:spMkLst>
        </pc:spChg>
        <pc:spChg chg="add del mod">
          <ac:chgData name="李峻枫" userId="fd784b5a-134a-4af6-a559-85c6375cc42a" providerId="ADAL" clId="{B31D176F-D8D1-F44A-95AE-702D0D329C16}" dt="2025-04-27T09:19:14.273" v="295"/>
          <ac:spMkLst>
            <pc:docMk/>
            <pc:sldMk cId="3445762859" sldId="279"/>
            <ac:spMk id="12" creationId="{3A11C1CA-5A2B-5C45-81B9-6B74C1974B96}"/>
          </ac:spMkLst>
        </pc:spChg>
        <pc:spChg chg="add del mod">
          <ac:chgData name="李峻枫" userId="fd784b5a-134a-4af6-a559-85c6375cc42a" providerId="ADAL" clId="{B31D176F-D8D1-F44A-95AE-702D0D329C16}" dt="2025-04-27T09:19:14.273" v="295"/>
          <ac:spMkLst>
            <pc:docMk/>
            <pc:sldMk cId="3445762859" sldId="279"/>
            <ac:spMk id="13" creationId="{025E3829-9DEC-BD45-B0D7-72EAF0E35702}"/>
          </ac:spMkLst>
        </pc:spChg>
        <pc:picChg chg="add del mod">
          <ac:chgData name="李峻枫" userId="fd784b5a-134a-4af6-a559-85c6375cc42a" providerId="ADAL" clId="{B31D176F-D8D1-F44A-95AE-702D0D329C16}" dt="2025-04-27T15:17:14.776" v="952"/>
          <ac:picMkLst>
            <pc:docMk/>
            <pc:sldMk cId="3445762859" sldId="279"/>
            <ac:picMk id="2" creationId="{84579466-C486-7044-B05E-384BCCEFE115}"/>
          </ac:picMkLst>
        </pc:picChg>
        <pc:picChg chg="add del mod">
          <ac:chgData name="李峻枫" userId="fd784b5a-134a-4af6-a559-85c6375cc42a" providerId="ADAL" clId="{B31D176F-D8D1-F44A-95AE-702D0D329C16}" dt="2025-04-27T15:17:25.356" v="954"/>
          <ac:picMkLst>
            <pc:docMk/>
            <pc:sldMk cId="3445762859" sldId="279"/>
            <ac:picMk id="4" creationId="{916ACD33-7D0C-C54F-BFC3-9AA5FCC0AEEE}"/>
          </ac:picMkLst>
        </pc:picChg>
        <pc:picChg chg="add mod modCrop">
          <ac:chgData name="李峻枫" userId="fd784b5a-134a-4af6-a559-85c6375cc42a" providerId="ADAL" clId="{B31D176F-D8D1-F44A-95AE-702D0D329C16}" dt="2025-04-27T08:56:37.121" v="236" actId="14100"/>
          <ac:picMkLst>
            <pc:docMk/>
            <pc:sldMk cId="3445762859" sldId="279"/>
            <ac:picMk id="5" creationId="{8D893103-A77A-4849-A778-477A3B7680DA}"/>
          </ac:picMkLst>
        </pc:picChg>
        <pc:picChg chg="add mod modCrop">
          <ac:chgData name="李峻枫" userId="fd784b5a-134a-4af6-a559-85c6375cc42a" providerId="ADAL" clId="{B31D176F-D8D1-F44A-95AE-702D0D329C16}" dt="2025-04-27T08:56:40.538" v="237" actId="14100"/>
          <ac:picMkLst>
            <pc:docMk/>
            <pc:sldMk cId="3445762859" sldId="279"/>
            <ac:picMk id="6" creationId="{4806CCB8-E161-C047-A037-E0A7E2725332}"/>
          </ac:picMkLst>
        </pc:picChg>
        <pc:picChg chg="add mod modCrop">
          <ac:chgData name="李峻枫" userId="fd784b5a-134a-4af6-a559-85c6375cc42a" providerId="ADAL" clId="{B31D176F-D8D1-F44A-95AE-702D0D329C16}" dt="2025-04-27T08:57:51.478" v="258" actId="1038"/>
          <ac:picMkLst>
            <pc:docMk/>
            <pc:sldMk cId="3445762859" sldId="279"/>
            <ac:picMk id="10" creationId="{9BBE78B4-E860-1942-B335-6451F14EDFED}"/>
          </ac:picMkLst>
        </pc:picChg>
        <pc:picChg chg="add mod modCrop">
          <ac:chgData name="李峻枫" userId="fd784b5a-134a-4af6-a559-85c6375cc42a" providerId="ADAL" clId="{B31D176F-D8D1-F44A-95AE-702D0D329C16}" dt="2025-04-27T08:57:51.478" v="258" actId="1038"/>
          <ac:picMkLst>
            <pc:docMk/>
            <pc:sldMk cId="3445762859" sldId="279"/>
            <ac:picMk id="11" creationId="{1EE6B1FE-28F1-B24D-B8D7-B2DFC9D912A9}"/>
          </ac:picMkLst>
        </pc:picChg>
        <pc:picChg chg="add del mod">
          <ac:chgData name="李峻枫" userId="fd784b5a-134a-4af6-a559-85c6375cc42a" providerId="ADAL" clId="{B31D176F-D8D1-F44A-95AE-702D0D329C16}" dt="2025-04-27T15:17:55.517" v="956"/>
          <ac:picMkLst>
            <pc:docMk/>
            <pc:sldMk cId="3445762859" sldId="279"/>
            <ac:picMk id="12" creationId="{9B4CA672-6D9C-794E-9ED9-7BEC4BC98042}"/>
          </ac:picMkLst>
        </pc:picChg>
        <pc:picChg chg="add del mod">
          <ac:chgData name="李峻枫" userId="fd784b5a-134a-4af6-a559-85c6375cc42a" providerId="ADAL" clId="{B31D176F-D8D1-F44A-95AE-702D0D329C16}" dt="2025-04-28T00:10:37.881" v="992"/>
          <ac:picMkLst>
            <pc:docMk/>
            <pc:sldMk cId="3445762859" sldId="279"/>
            <ac:picMk id="14" creationId="{355B239F-93C7-9A43-ABF2-C15D5AC0D29C}"/>
          </ac:picMkLst>
        </pc:picChg>
        <pc:inkChg chg="add del">
          <ac:chgData name="李峻枫" userId="fd784b5a-134a-4af6-a559-85c6375cc42a" providerId="ADAL" clId="{B31D176F-D8D1-F44A-95AE-702D0D329C16}" dt="2025-04-28T00:10:37.881" v="992"/>
          <ac:inkMkLst>
            <pc:docMk/>
            <pc:sldMk cId="3445762859" sldId="279"/>
            <ac:inkMk id="13" creationId="{C6430149-E056-5A48-8E8D-64429E0D1C3A}"/>
          </ac:inkMkLst>
        </pc:inkChg>
        <pc:cxnChg chg="add mod">
          <ac:chgData name="李峻枫" userId="fd784b5a-134a-4af6-a559-85c6375cc42a" providerId="ADAL" clId="{B31D176F-D8D1-F44A-95AE-702D0D329C16}" dt="2025-04-27T11:49:15.614" v="842" actId="1582"/>
          <ac:cxnSpMkLst>
            <pc:docMk/>
            <pc:sldMk cId="3445762859" sldId="279"/>
            <ac:cxnSpMk id="3" creationId="{11EB5226-820D-824B-A699-31E54012195E}"/>
          </ac:cxnSpMkLst>
        </pc:cxnChg>
      </pc:sldChg>
      <pc:sldChg chg="addSp delSp modSp add mod modTransition modAnim modNotesTx">
        <pc:chgData name="李峻枫" userId="fd784b5a-134a-4af6-a559-85c6375cc42a" providerId="ADAL" clId="{B31D176F-D8D1-F44A-95AE-702D0D329C16}" dt="2025-04-28T00:10:41.122" v="993"/>
        <pc:sldMkLst>
          <pc:docMk/>
          <pc:sldMk cId="971275148" sldId="280"/>
        </pc:sldMkLst>
        <pc:spChg chg="mod">
          <ac:chgData name="李峻枫" userId="fd784b5a-134a-4af6-a559-85c6375cc42a" providerId="ADAL" clId="{B31D176F-D8D1-F44A-95AE-702D0D329C16}" dt="2025-04-27T10:25:04.699" v="820" actId="20577"/>
          <ac:spMkLst>
            <pc:docMk/>
            <pc:sldMk cId="971275148" sldId="280"/>
            <ac:spMk id="7" creationId="{935B089F-FF42-4B42-CE90-9092BE5736FA}"/>
          </ac:spMkLst>
        </pc:spChg>
        <pc:spChg chg="del mod">
          <ac:chgData name="李峻枫" userId="fd784b5a-134a-4af6-a559-85c6375cc42a" providerId="ADAL" clId="{B31D176F-D8D1-F44A-95AE-702D0D329C16}" dt="2025-04-27T09:20:26.572" v="309" actId="478"/>
          <ac:spMkLst>
            <pc:docMk/>
            <pc:sldMk cId="971275148" sldId="280"/>
            <ac:spMk id="8" creationId="{31FBE9F8-9783-8F7C-D6BC-D5FC9D50647F}"/>
          </ac:spMkLst>
        </pc:spChg>
        <pc:spChg chg="mod">
          <ac:chgData name="李峻枫" userId="fd784b5a-134a-4af6-a559-85c6375cc42a" providerId="ADAL" clId="{B31D176F-D8D1-F44A-95AE-702D0D329C16}" dt="2025-04-27T10:14:34.354" v="714" actId="27636"/>
          <ac:spMkLst>
            <pc:docMk/>
            <pc:sldMk cId="971275148" sldId="280"/>
            <ac:spMk id="9" creationId="{6B597070-1BF4-504C-AF7A-98C07557B727}"/>
          </ac:spMkLst>
        </pc:spChg>
        <pc:picChg chg="add del mod">
          <ac:chgData name="李峻枫" userId="fd784b5a-134a-4af6-a559-85c6375cc42a" providerId="ADAL" clId="{B31D176F-D8D1-F44A-95AE-702D0D329C16}" dt="2025-04-27T15:19:44.946" v="961"/>
          <ac:picMkLst>
            <pc:docMk/>
            <pc:sldMk cId="971275148" sldId="280"/>
            <ac:picMk id="2" creationId="{E7DF2942-A8E4-B841-905E-A3E16892428E}"/>
          </ac:picMkLst>
        </pc:picChg>
        <pc:picChg chg="add del mod">
          <ac:chgData name="李峻枫" userId="fd784b5a-134a-4af6-a559-85c6375cc42a" providerId="ADAL" clId="{B31D176F-D8D1-F44A-95AE-702D0D329C16}" dt="2025-04-27T15:20:20.779" v="963"/>
          <ac:picMkLst>
            <pc:docMk/>
            <pc:sldMk cId="971275148" sldId="280"/>
            <ac:picMk id="3" creationId="{A36B9CDD-5F14-564F-AC56-FA1A629A7F22}"/>
          </ac:picMkLst>
        </pc:picChg>
        <pc:picChg chg="add del mod">
          <ac:chgData name="李峻枫" userId="fd784b5a-134a-4af6-a559-85c6375cc42a" providerId="ADAL" clId="{B31D176F-D8D1-F44A-95AE-702D0D329C16}" dt="2025-04-27T15:20:30.161" v="965"/>
          <ac:picMkLst>
            <pc:docMk/>
            <pc:sldMk cId="971275148" sldId="280"/>
            <ac:picMk id="4" creationId="{F037F63C-5FC3-044C-AD9A-0AD53707C167}"/>
          </ac:picMkLst>
        </pc:picChg>
        <pc:picChg chg="del">
          <ac:chgData name="李峻枫" userId="fd784b5a-134a-4af6-a559-85c6375cc42a" providerId="ADAL" clId="{B31D176F-D8D1-F44A-95AE-702D0D329C16}" dt="2025-04-27T09:20:31.387" v="311" actId="478"/>
          <ac:picMkLst>
            <pc:docMk/>
            <pc:sldMk cId="971275148" sldId="280"/>
            <ac:picMk id="5" creationId="{8D893103-A77A-4849-A778-477A3B7680DA}"/>
          </ac:picMkLst>
        </pc:picChg>
        <pc:picChg chg="del">
          <ac:chgData name="李峻枫" userId="fd784b5a-134a-4af6-a559-85c6375cc42a" providerId="ADAL" clId="{B31D176F-D8D1-F44A-95AE-702D0D329C16}" dt="2025-04-27T09:20:30.632" v="310" actId="478"/>
          <ac:picMkLst>
            <pc:docMk/>
            <pc:sldMk cId="971275148" sldId="280"/>
            <ac:picMk id="6" creationId="{4806CCB8-E161-C047-A037-E0A7E2725332}"/>
          </ac:picMkLst>
        </pc:picChg>
        <pc:picChg chg="add del mod">
          <ac:chgData name="李峻枫" userId="fd784b5a-134a-4af6-a559-85c6375cc42a" providerId="ADAL" clId="{B31D176F-D8D1-F44A-95AE-702D0D329C16}" dt="2025-04-28T00:10:37.881" v="992"/>
          <ac:picMkLst>
            <pc:docMk/>
            <pc:sldMk cId="971275148" sldId="280"/>
            <ac:picMk id="6" creationId="{C7E4EBDC-721D-8040-A692-62594580DE78}"/>
          </ac:picMkLst>
        </pc:picChg>
        <pc:picChg chg="del">
          <ac:chgData name="李峻枫" userId="fd784b5a-134a-4af6-a559-85c6375cc42a" providerId="ADAL" clId="{B31D176F-D8D1-F44A-95AE-702D0D329C16}" dt="2025-04-27T09:20:32.436" v="312" actId="478"/>
          <ac:picMkLst>
            <pc:docMk/>
            <pc:sldMk cId="971275148" sldId="280"/>
            <ac:picMk id="10" creationId="{9BBE78B4-E860-1942-B335-6451F14EDFED}"/>
          </ac:picMkLst>
        </pc:picChg>
        <pc:picChg chg="del">
          <ac:chgData name="李峻枫" userId="fd784b5a-134a-4af6-a559-85c6375cc42a" providerId="ADAL" clId="{B31D176F-D8D1-F44A-95AE-702D0D329C16}" dt="2025-04-27T09:20:33.420" v="313" actId="478"/>
          <ac:picMkLst>
            <pc:docMk/>
            <pc:sldMk cId="971275148" sldId="280"/>
            <ac:picMk id="11" creationId="{1EE6B1FE-28F1-B24D-B8D7-B2DFC9D912A9}"/>
          </ac:picMkLst>
        </pc:picChg>
        <pc:picChg chg="add mod modCrop">
          <ac:chgData name="李峻枫" userId="fd784b5a-134a-4af6-a559-85c6375cc42a" providerId="ADAL" clId="{B31D176F-D8D1-F44A-95AE-702D0D329C16}" dt="2025-04-27T09:27:44.840" v="514" actId="1076"/>
          <ac:picMkLst>
            <pc:docMk/>
            <pc:sldMk cId="971275148" sldId="280"/>
            <ac:picMk id="12" creationId="{81A5ACE4-6458-0C40-8886-054DFA4BE513}"/>
          </ac:picMkLst>
        </pc:picChg>
        <pc:picChg chg="add del mod">
          <ac:chgData name="李峻枫" userId="fd784b5a-134a-4af6-a559-85c6375cc42a" providerId="ADAL" clId="{B31D176F-D8D1-F44A-95AE-702D0D329C16}" dt="2025-04-27T09:21:35.874" v="342"/>
          <ac:picMkLst>
            <pc:docMk/>
            <pc:sldMk cId="971275148" sldId="280"/>
            <ac:picMk id="13" creationId="{04A23AA1-BDD4-0E49-8DFC-75F59FF8E847}"/>
          </ac:picMkLst>
        </pc:picChg>
        <pc:inkChg chg="add del">
          <ac:chgData name="李峻枫" userId="fd784b5a-134a-4af6-a559-85c6375cc42a" providerId="ADAL" clId="{B31D176F-D8D1-F44A-95AE-702D0D329C16}" dt="2025-04-28T00:10:37.881" v="992"/>
          <ac:inkMkLst>
            <pc:docMk/>
            <pc:sldMk cId="971275148" sldId="280"/>
            <ac:inkMk id="5" creationId="{54D8739D-5DF7-8642-9001-693A8D783ED7}"/>
          </ac:inkMkLst>
        </pc:inkChg>
      </pc:sldChg>
      <pc:sldChg chg="add del">
        <pc:chgData name="李峻枫" userId="fd784b5a-134a-4af6-a559-85c6375cc42a" providerId="ADAL" clId="{B31D176F-D8D1-F44A-95AE-702D0D329C16}" dt="2025-04-27T09:01:51.404" v="261" actId="2696"/>
        <pc:sldMkLst>
          <pc:docMk/>
          <pc:sldMk cId="2314052345" sldId="280"/>
        </pc:sldMkLst>
      </pc:sldChg>
      <pc:sldChg chg="addSp delSp modSp add mod ord modTransition modAnim modNotesTx">
        <pc:chgData name="李峻枫" userId="fd784b5a-134a-4af6-a559-85c6375cc42a" providerId="ADAL" clId="{B31D176F-D8D1-F44A-95AE-702D0D329C16}" dt="2025-04-28T00:10:41.122" v="993"/>
        <pc:sldMkLst>
          <pc:docMk/>
          <pc:sldMk cId="930609747" sldId="281"/>
        </pc:sldMkLst>
        <pc:spChg chg="mod">
          <ac:chgData name="李峻枫" userId="fd784b5a-134a-4af6-a559-85c6375cc42a" providerId="ADAL" clId="{B31D176F-D8D1-F44A-95AE-702D0D329C16}" dt="2025-04-27T09:47:42.519" v="564" actId="403"/>
          <ac:spMkLst>
            <pc:docMk/>
            <pc:sldMk cId="930609747" sldId="281"/>
            <ac:spMk id="9" creationId="{6B597070-1BF4-504C-AF7A-98C07557B727}"/>
          </ac:spMkLst>
        </pc:spChg>
        <pc:picChg chg="add del mod">
          <ac:chgData name="李峻枫" userId="fd784b5a-134a-4af6-a559-85c6375cc42a" providerId="ADAL" clId="{B31D176F-D8D1-F44A-95AE-702D0D329C16}" dt="2025-04-28T00:10:37.881" v="992"/>
          <ac:picMkLst>
            <pc:docMk/>
            <pc:sldMk cId="930609747" sldId="281"/>
            <ac:picMk id="2" creationId="{85B84481-408F-194F-9A1B-BC13595391A4}"/>
          </ac:picMkLst>
        </pc:picChg>
        <pc:picChg chg="del">
          <ac:chgData name="李峻枫" userId="fd784b5a-134a-4af6-a559-85c6375cc42a" providerId="ADAL" clId="{B31D176F-D8D1-F44A-95AE-702D0D329C16}" dt="2025-04-27T09:46:23.855" v="554" actId="478"/>
          <ac:picMkLst>
            <pc:docMk/>
            <pc:sldMk cId="930609747" sldId="281"/>
            <ac:picMk id="12" creationId="{81A5ACE4-6458-0C40-8886-054DFA4BE513}"/>
          </ac:picMkLst>
        </pc:picChg>
      </pc:sldChg>
      <pc:sldChg chg="addSp delSp modSp add mod modTransition delAnim modAnim modNotesTx">
        <pc:chgData name="李峻枫" userId="fd784b5a-134a-4af6-a559-85c6375cc42a" providerId="ADAL" clId="{B31D176F-D8D1-F44A-95AE-702D0D329C16}" dt="2025-04-28T00:10:41.122" v="993"/>
        <pc:sldMkLst>
          <pc:docMk/>
          <pc:sldMk cId="728922410" sldId="282"/>
        </pc:sldMkLst>
        <pc:spChg chg="mod">
          <ac:chgData name="李峻枫" userId="fd784b5a-134a-4af6-a559-85c6375cc42a" providerId="ADAL" clId="{B31D176F-D8D1-F44A-95AE-702D0D329C16}" dt="2025-04-27T09:58:51.063" v="617" actId="20577"/>
          <ac:spMkLst>
            <pc:docMk/>
            <pc:sldMk cId="728922410" sldId="282"/>
            <ac:spMk id="7" creationId="{935B089F-FF42-4B42-CE90-9092BE5736FA}"/>
          </ac:spMkLst>
        </pc:spChg>
        <pc:spChg chg="mod">
          <ac:chgData name="李峻枫" userId="fd784b5a-134a-4af6-a559-85c6375cc42a" providerId="ADAL" clId="{B31D176F-D8D1-F44A-95AE-702D0D329C16}" dt="2025-04-27T10:02:56.868" v="658" actId="14100"/>
          <ac:spMkLst>
            <pc:docMk/>
            <pc:sldMk cId="728922410" sldId="282"/>
            <ac:spMk id="9" creationId="{6B597070-1BF4-504C-AF7A-98C07557B727}"/>
          </ac:spMkLst>
        </pc:spChg>
        <pc:picChg chg="add del mod">
          <ac:chgData name="李峻枫" userId="fd784b5a-134a-4af6-a559-85c6375cc42a" providerId="ADAL" clId="{B31D176F-D8D1-F44A-95AE-702D0D329C16}" dt="2025-04-27T15:21:27.409" v="969"/>
          <ac:picMkLst>
            <pc:docMk/>
            <pc:sldMk cId="728922410" sldId="282"/>
            <ac:picMk id="2" creationId="{CC861221-3C56-1D49-A259-F136BAE62CC6}"/>
          </ac:picMkLst>
        </pc:picChg>
        <pc:picChg chg="add del mod">
          <ac:chgData name="李峻枫" userId="fd784b5a-134a-4af6-a559-85c6375cc42a" providerId="ADAL" clId="{B31D176F-D8D1-F44A-95AE-702D0D329C16}" dt="2025-04-27T15:22:17.643" v="972"/>
          <ac:picMkLst>
            <pc:docMk/>
            <pc:sldMk cId="728922410" sldId="282"/>
            <ac:picMk id="4" creationId="{29E97C42-E65D-2A45-8302-4768DB004B16}"/>
          </ac:picMkLst>
        </pc:picChg>
        <pc:picChg chg="add del mod">
          <ac:chgData name="李峻枫" userId="fd784b5a-134a-4af6-a559-85c6375cc42a" providerId="ADAL" clId="{B31D176F-D8D1-F44A-95AE-702D0D329C16}" dt="2025-04-27T15:22:34.474" v="974"/>
          <ac:picMkLst>
            <pc:docMk/>
            <pc:sldMk cId="728922410" sldId="282"/>
            <ac:picMk id="5" creationId="{E6B15575-5994-9147-AFD8-488E7B38630B}"/>
          </ac:picMkLst>
        </pc:picChg>
        <pc:picChg chg="add del mod">
          <ac:chgData name="李峻枫" userId="fd784b5a-134a-4af6-a559-85c6375cc42a" providerId="ADAL" clId="{B31D176F-D8D1-F44A-95AE-702D0D329C16}" dt="2025-04-27T15:23:18.709" v="976"/>
          <ac:picMkLst>
            <pc:docMk/>
            <pc:sldMk cId="728922410" sldId="282"/>
            <ac:picMk id="8" creationId="{81984B70-41A8-B940-8857-9911C53E22E7}"/>
          </ac:picMkLst>
        </pc:picChg>
        <pc:picChg chg="add del mod">
          <ac:chgData name="李峻枫" userId="fd784b5a-134a-4af6-a559-85c6375cc42a" providerId="ADAL" clId="{B31D176F-D8D1-F44A-95AE-702D0D329C16}" dt="2025-04-28T00:10:37.881" v="992"/>
          <ac:picMkLst>
            <pc:docMk/>
            <pc:sldMk cId="728922410" sldId="282"/>
            <ac:picMk id="11" creationId="{7084760B-079F-6143-B93B-13F4970D1360}"/>
          </ac:picMkLst>
        </pc:picChg>
        <pc:picChg chg="del">
          <ac:chgData name="李峻枫" userId="fd784b5a-134a-4af6-a559-85c6375cc42a" providerId="ADAL" clId="{B31D176F-D8D1-F44A-95AE-702D0D329C16}" dt="2025-04-27T09:48:38.447" v="565" actId="478"/>
          <ac:picMkLst>
            <pc:docMk/>
            <pc:sldMk cId="728922410" sldId="282"/>
            <ac:picMk id="12" creationId="{81A5ACE4-6458-0C40-8886-054DFA4BE513}"/>
          </ac:picMkLst>
        </pc:picChg>
        <pc:picChg chg="add mod">
          <ac:chgData name="李峻枫" userId="fd784b5a-134a-4af6-a559-85c6375cc42a" providerId="ADAL" clId="{B31D176F-D8D1-F44A-95AE-702D0D329C16}" dt="2025-04-27T09:52:08.640" v="568" actId="1076"/>
          <ac:picMkLst>
            <pc:docMk/>
            <pc:sldMk cId="728922410" sldId="282"/>
            <ac:picMk id="1026" creationId="{A88841F2-79EB-684E-8033-1C6C45A0221F}"/>
          </ac:picMkLst>
        </pc:picChg>
        <pc:inkChg chg="add del">
          <ac:chgData name="李峻枫" userId="fd784b5a-134a-4af6-a559-85c6375cc42a" providerId="ADAL" clId="{B31D176F-D8D1-F44A-95AE-702D0D329C16}" dt="2025-04-27T15:22:09.812" v="971" actId="478"/>
          <ac:inkMkLst>
            <pc:docMk/>
            <pc:sldMk cId="728922410" sldId="282"/>
            <ac:inkMk id="3" creationId="{3F7F77CE-E8C6-7C4F-925C-5903A2FD0A79}"/>
          </ac:inkMkLst>
        </pc:inkChg>
        <pc:inkChg chg="add del">
          <ac:chgData name="李峻枫" userId="fd784b5a-134a-4af6-a559-85c6375cc42a" providerId="ADAL" clId="{B31D176F-D8D1-F44A-95AE-702D0D329C16}" dt="2025-04-27T15:23:18.709" v="976"/>
          <ac:inkMkLst>
            <pc:docMk/>
            <pc:sldMk cId="728922410" sldId="282"/>
            <ac:inkMk id="6" creationId="{8A521C47-2A66-8B4B-A229-673EC344520D}"/>
          </ac:inkMkLst>
        </pc:inkChg>
        <pc:inkChg chg="add del">
          <ac:chgData name="李峻枫" userId="fd784b5a-134a-4af6-a559-85c6375cc42a" providerId="ADAL" clId="{B31D176F-D8D1-F44A-95AE-702D0D329C16}" dt="2025-04-28T00:10:37.881" v="992"/>
          <ac:inkMkLst>
            <pc:docMk/>
            <pc:sldMk cId="728922410" sldId="282"/>
            <ac:inkMk id="10" creationId="{700A1D25-B0E9-BB4E-881B-7980FAF06706}"/>
          </ac:inkMkLst>
        </pc:inkChg>
      </pc:sldChg>
      <pc:sldChg chg="addSp delSp modSp add mod modTransition modAnim modNotesTx">
        <pc:chgData name="李峻枫" userId="fd784b5a-134a-4af6-a559-85c6375cc42a" providerId="ADAL" clId="{B31D176F-D8D1-F44A-95AE-702D0D329C16}" dt="2025-04-28T00:10:41.122" v="993"/>
        <pc:sldMkLst>
          <pc:docMk/>
          <pc:sldMk cId="952836404" sldId="283"/>
        </pc:sldMkLst>
        <pc:spChg chg="add mod">
          <ac:chgData name="李峻枫" userId="fd784b5a-134a-4af6-a559-85c6375cc42a" providerId="ADAL" clId="{B31D176F-D8D1-F44A-95AE-702D0D329C16}" dt="2025-04-27T10:11:43.083" v="696" actId="948"/>
          <ac:spMkLst>
            <pc:docMk/>
            <pc:sldMk cId="952836404" sldId="283"/>
            <ac:spMk id="6" creationId="{212821FE-226C-4F4D-9419-34ED6B7ED6AD}"/>
          </ac:spMkLst>
        </pc:spChg>
        <pc:spChg chg="mod">
          <ac:chgData name="李峻枫" userId="fd784b5a-134a-4af6-a559-85c6375cc42a" providerId="ADAL" clId="{B31D176F-D8D1-F44A-95AE-702D0D329C16}" dt="2025-04-27T10:03:18.771" v="662" actId="20577"/>
          <ac:spMkLst>
            <pc:docMk/>
            <pc:sldMk cId="952836404" sldId="283"/>
            <ac:spMk id="7" creationId="{935B089F-FF42-4B42-CE90-9092BE5736FA}"/>
          </ac:spMkLst>
        </pc:spChg>
        <pc:spChg chg="del mod">
          <ac:chgData name="李峻枫" userId="fd784b5a-134a-4af6-a559-85c6375cc42a" providerId="ADAL" clId="{B31D176F-D8D1-F44A-95AE-702D0D329C16}" dt="2025-04-27T10:09:00.915" v="672" actId="478"/>
          <ac:spMkLst>
            <pc:docMk/>
            <pc:sldMk cId="952836404" sldId="283"/>
            <ac:spMk id="9" creationId="{6B597070-1BF4-504C-AF7A-98C07557B727}"/>
          </ac:spMkLst>
        </pc:spChg>
        <pc:picChg chg="add del mod">
          <ac:chgData name="李峻枫" userId="fd784b5a-134a-4af6-a559-85c6375cc42a" providerId="ADAL" clId="{B31D176F-D8D1-F44A-95AE-702D0D329C16}" dt="2025-04-27T15:21:25.263" v="968"/>
          <ac:picMkLst>
            <pc:docMk/>
            <pc:sldMk cId="952836404" sldId="283"/>
            <ac:picMk id="2" creationId="{0177A821-0206-C141-8AB3-68BA3792D2D2}"/>
          </ac:picMkLst>
        </pc:picChg>
        <pc:picChg chg="add del mod">
          <ac:chgData name="李峻枫" userId="fd784b5a-134a-4af6-a559-85c6375cc42a" providerId="ADAL" clId="{B31D176F-D8D1-F44A-95AE-702D0D329C16}" dt="2025-04-27T15:24:35.056" v="979"/>
          <ac:picMkLst>
            <pc:docMk/>
            <pc:sldMk cId="952836404" sldId="283"/>
            <ac:picMk id="3" creationId="{EEC5107A-2FA9-FA44-9B27-A38A20A047BE}"/>
          </ac:picMkLst>
        </pc:picChg>
        <pc:picChg chg="add del mod">
          <ac:chgData name="李峻枫" userId="fd784b5a-134a-4af6-a559-85c6375cc42a" providerId="ADAL" clId="{B31D176F-D8D1-F44A-95AE-702D0D329C16}" dt="2025-04-28T00:10:37.881" v="992"/>
          <ac:picMkLst>
            <pc:docMk/>
            <pc:sldMk cId="952836404" sldId="283"/>
            <ac:picMk id="5" creationId="{A0F773ED-FE0D-FB4B-ACD3-EC57D7F5DA15}"/>
          </ac:picMkLst>
        </pc:picChg>
        <pc:picChg chg="add mod">
          <ac:chgData name="李峻枫" userId="fd784b5a-134a-4af6-a559-85c6375cc42a" providerId="ADAL" clId="{B31D176F-D8D1-F44A-95AE-702D0D329C16}" dt="2025-04-27T10:10:15.886" v="675" actId="1076"/>
          <ac:picMkLst>
            <pc:docMk/>
            <pc:sldMk cId="952836404" sldId="283"/>
            <ac:picMk id="8" creationId="{A3BD1F2D-A407-5546-AAAF-54B35EADBBBE}"/>
          </ac:picMkLst>
        </pc:picChg>
        <pc:picChg chg="del">
          <ac:chgData name="李峻枫" userId="fd784b5a-134a-4af6-a559-85c6375cc42a" providerId="ADAL" clId="{B31D176F-D8D1-F44A-95AE-702D0D329C16}" dt="2025-04-27T10:09:02.096" v="673" actId="478"/>
          <ac:picMkLst>
            <pc:docMk/>
            <pc:sldMk cId="952836404" sldId="283"/>
            <ac:picMk id="1026" creationId="{A88841F2-79EB-684E-8033-1C6C45A0221F}"/>
          </ac:picMkLst>
        </pc:picChg>
        <pc:inkChg chg="add del">
          <ac:chgData name="李峻枫" userId="fd784b5a-134a-4af6-a559-85c6375cc42a" providerId="ADAL" clId="{B31D176F-D8D1-F44A-95AE-702D0D329C16}" dt="2025-04-28T00:10:37.881" v="992"/>
          <ac:inkMkLst>
            <pc:docMk/>
            <pc:sldMk cId="952836404" sldId="283"/>
            <ac:inkMk id="4" creationId="{BB739C0F-66DD-924B-ADAE-79AD09CD1BF2}"/>
          </ac:inkMkLst>
        </pc:inkChg>
      </pc:sldChg>
      <pc:sldChg chg="addSp delSp modSp add mod modTransition modAnim modNotesTx">
        <pc:chgData name="李峻枫" userId="fd784b5a-134a-4af6-a559-85c6375cc42a" providerId="ADAL" clId="{B31D176F-D8D1-F44A-95AE-702D0D329C16}" dt="2025-04-28T00:10:41.122" v="993"/>
        <pc:sldMkLst>
          <pc:docMk/>
          <pc:sldMk cId="2096531600" sldId="284"/>
        </pc:sldMkLst>
        <pc:spChg chg="del mod">
          <ac:chgData name="李峻枫" userId="fd784b5a-134a-4af6-a559-85c6375cc42a" providerId="ADAL" clId="{B31D176F-D8D1-F44A-95AE-702D0D329C16}" dt="2025-04-27T10:15:37.215" v="718" actId="478"/>
          <ac:spMkLst>
            <pc:docMk/>
            <pc:sldMk cId="2096531600" sldId="284"/>
            <ac:spMk id="26" creationId="{CC26BB07-F5BE-4644-DD5D-9F6C6B2B0D68}"/>
          </ac:spMkLst>
        </pc:spChg>
        <pc:spChg chg="mod">
          <ac:chgData name="李峻枫" userId="fd784b5a-134a-4af6-a559-85c6375cc42a" providerId="ADAL" clId="{B31D176F-D8D1-F44A-95AE-702D0D329C16}" dt="2025-04-27T10:24:25.613" v="805" actId="1076"/>
          <ac:spMkLst>
            <pc:docMk/>
            <pc:sldMk cId="2096531600" sldId="284"/>
            <ac:spMk id="30" creationId="{C771ED18-4850-5A4C-F2B8-900C5489A253}"/>
          </ac:spMkLst>
        </pc:spChg>
        <pc:spChg chg="del">
          <ac:chgData name="李峻枫" userId="fd784b5a-134a-4af6-a559-85c6375cc42a" providerId="ADAL" clId="{B31D176F-D8D1-F44A-95AE-702D0D329C16}" dt="2025-04-27T10:15:31.295" v="715" actId="478"/>
          <ac:spMkLst>
            <pc:docMk/>
            <pc:sldMk cId="2096531600" sldId="284"/>
            <ac:spMk id="31" creationId="{2D11B5C3-FE7D-BF0E-4DF6-020F7E4B1EF6}"/>
          </ac:spMkLst>
        </pc:spChg>
        <pc:spChg chg="mod">
          <ac:chgData name="李峻枫" userId="fd784b5a-134a-4af6-a559-85c6375cc42a" providerId="ADAL" clId="{B31D176F-D8D1-F44A-95AE-702D0D329C16}" dt="2025-04-27T10:04:01.315" v="670" actId="20577"/>
          <ac:spMkLst>
            <pc:docMk/>
            <pc:sldMk cId="2096531600" sldId="284"/>
            <ac:spMk id="36" creationId="{8FBCB059-EF04-5FDE-1B0D-DDD013E18E85}"/>
          </ac:spMkLst>
        </pc:spChg>
        <pc:graphicFrameChg chg="add del mod">
          <ac:chgData name="李峻枫" userId="fd784b5a-134a-4af6-a559-85c6375cc42a" providerId="ADAL" clId="{B31D176F-D8D1-F44A-95AE-702D0D329C16}" dt="2025-04-27T10:17:25.273" v="722"/>
          <ac:graphicFrameMkLst>
            <pc:docMk/>
            <pc:sldMk cId="2096531600" sldId="284"/>
            <ac:graphicFrameMk id="2" creationId="{5A2DDB87-EF85-7647-8D17-79A6DE0E8A2F}"/>
          </ac:graphicFrameMkLst>
        </pc:graphicFrameChg>
        <pc:graphicFrameChg chg="add del mod">
          <ac:chgData name="李峻枫" userId="fd784b5a-134a-4af6-a559-85c6375cc42a" providerId="ADAL" clId="{B31D176F-D8D1-F44A-95AE-702D0D329C16}" dt="2025-04-27T10:17:51.796" v="728"/>
          <ac:graphicFrameMkLst>
            <pc:docMk/>
            <pc:sldMk cId="2096531600" sldId="284"/>
            <ac:graphicFrameMk id="4" creationId="{86F59EAF-8033-0244-87AC-2904A671485C}"/>
          </ac:graphicFrameMkLst>
        </pc:graphicFrameChg>
        <pc:picChg chg="add del mod">
          <ac:chgData name="李峻枫" userId="fd784b5a-134a-4af6-a559-85c6375cc42a" providerId="ADAL" clId="{B31D176F-D8D1-F44A-95AE-702D0D329C16}" dt="2025-04-27T15:29:57.407" v="989"/>
          <ac:picMkLst>
            <pc:docMk/>
            <pc:sldMk cId="2096531600" sldId="284"/>
            <ac:picMk id="3" creationId="{8CBCCBED-1001-7D4F-B1BB-4C20A40119A0}"/>
          </ac:picMkLst>
        </pc:picChg>
        <pc:picChg chg="add del mod">
          <ac:chgData name="李峻枫" userId="fd784b5a-134a-4af6-a559-85c6375cc42a" providerId="ADAL" clId="{B31D176F-D8D1-F44A-95AE-702D0D329C16}" dt="2025-04-27T10:17:37.357" v="726" actId="478"/>
          <ac:picMkLst>
            <pc:docMk/>
            <pc:sldMk cId="2096531600" sldId="284"/>
            <ac:picMk id="3" creationId="{D32DB701-9D72-874A-AF2D-F274D36F9C3D}"/>
          </ac:picMkLst>
        </pc:picChg>
        <pc:picChg chg="add mod">
          <ac:chgData name="李峻枫" userId="fd784b5a-134a-4af6-a559-85c6375cc42a" providerId="ADAL" clId="{B31D176F-D8D1-F44A-95AE-702D0D329C16}" dt="2025-04-27T10:17:57.191" v="730" actId="1076"/>
          <ac:picMkLst>
            <pc:docMk/>
            <pc:sldMk cId="2096531600" sldId="284"/>
            <ac:picMk id="5" creationId="{26D49A10-DCAE-1048-B7FC-5F7ED8EA5B15}"/>
          </ac:picMkLst>
        </pc:picChg>
        <pc:picChg chg="add del mod">
          <ac:chgData name="李峻枫" userId="fd784b5a-134a-4af6-a559-85c6375cc42a" providerId="ADAL" clId="{B31D176F-D8D1-F44A-95AE-702D0D329C16}" dt="2025-04-28T00:10:37.881" v="992"/>
          <ac:picMkLst>
            <pc:docMk/>
            <pc:sldMk cId="2096531600" sldId="284"/>
            <ac:picMk id="6" creationId="{BE396410-8734-9248-A424-69B9ED690663}"/>
          </ac:picMkLst>
        </pc:picChg>
        <pc:picChg chg="del">
          <ac:chgData name="李峻枫" userId="fd784b5a-134a-4af6-a559-85c6375cc42a" providerId="ADAL" clId="{B31D176F-D8D1-F44A-95AE-702D0D329C16}" dt="2025-04-27T10:15:38.397" v="719" actId="478"/>
          <ac:picMkLst>
            <pc:docMk/>
            <pc:sldMk cId="2096531600" sldId="284"/>
            <ac:picMk id="22" creationId="{7605810C-861C-AD57-BD66-C1E452030B96}"/>
          </ac:picMkLst>
        </pc:picChg>
        <pc:picChg chg="del">
          <ac:chgData name="李峻枫" userId="fd784b5a-134a-4af6-a559-85c6375cc42a" providerId="ADAL" clId="{B31D176F-D8D1-F44A-95AE-702D0D329C16}" dt="2025-04-27T10:15:33.198" v="716" actId="478"/>
          <ac:picMkLst>
            <pc:docMk/>
            <pc:sldMk cId="2096531600" sldId="284"/>
            <ac:picMk id="28" creationId="{154D16DF-F2A3-C9FC-3F86-3253CEF9F607}"/>
          </ac:picMkLst>
        </pc:picChg>
        <pc:inkChg chg="add del">
          <ac:chgData name="李峻枫" userId="fd784b5a-134a-4af6-a559-85c6375cc42a" providerId="ADAL" clId="{B31D176F-D8D1-F44A-95AE-702D0D329C16}" dt="2025-04-27T15:29:57.407" v="989"/>
          <ac:inkMkLst>
            <pc:docMk/>
            <pc:sldMk cId="2096531600" sldId="284"/>
            <ac:inkMk id="2" creationId="{03DA06D8-55FF-B442-A3A8-028921572FDE}"/>
          </ac:inkMkLst>
        </pc:inkChg>
        <pc:inkChg chg="add del">
          <ac:chgData name="李峻枫" userId="fd784b5a-134a-4af6-a559-85c6375cc42a" providerId="ADAL" clId="{B31D176F-D8D1-F44A-95AE-702D0D329C16}" dt="2025-04-28T00:10:37.881" v="992"/>
          <ac:inkMkLst>
            <pc:docMk/>
            <pc:sldMk cId="2096531600" sldId="284"/>
            <ac:inkMk id="4" creationId="{ED83F81A-B6CE-8D42-968F-88C7F0658DF4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Good [morning/afternoon] everyone,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Today our group is going to present our project titled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‘Exploring Language Models for Query-Document Relevance Prediction on the QBQTC Dataset’.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work is part of CS5242, and our focus is to evaluate how different deep learning architectures perform in identifying how relevant a document title is to a given search query.</a:t>
            </a:r>
            <a:endParaRPr lang="en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BERT was our first Transformer-based model.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We tokenized the inputs with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BertTokenizer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added [CLS] and [SEP] special tokens, and generated attention masks.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We used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BertForSequenceClassification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to fine-tune BERT on our three-class relevance task.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Fine-tuning allowed BERT to retain its strong pre-trained semantic understanding while adapting to our specific dataset.</a:t>
            </a:r>
            <a:endParaRPr dirty="0"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651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061fcba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061fcba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We also explored BGE, a variant of BERT.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BGE removes the Next Sentence Prediction task to avoid noise.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 incorporates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RetroMAE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for better hidden representation reconstruction and adds contrastive learning objectives to enhance retrieval quality.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These changes aimed to improve robustness and relevance modeling further.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 make the model lighter, we applied knowledge distillation.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student model achieved about 67% accuracy with a macro F1 of 53.68%, while the teacher model was slightly better but much heavier in parameters.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tradeoff shows that smaller models can still retain decent performance with proper training.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94897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We also tested Qwen2.5, a large language model with around 0.5 billion parameters.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Its performance was moderate, achieving 55.48% accuracy and 43.68% macro F1.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Despite its size, without specific fine-tuning for relevance tasks, its performance lagged behind BERT-based models.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35025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Now for the results: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BERT achieved the best macro F1-score of 0.6546, thanks to its pre-training with Next Sentence Prediction, which closely matches our task.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Naive methods like MLP and CNN performed poorly, especially on 'Highly Relevant' examples.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Recurrent models benefited from deeper architectures but still couldn't match Transformers in handling long dependencies.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Incorporating BGE further improved performance, demonstrating the benefit of retrieval-augmented techniques.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98524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That concludes our presentation.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Thank you for your attention, and we are happy to take any questions!</a:t>
            </a:r>
            <a:endParaRPr dirty="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Let me begin with some background.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 modern search engines, understanding whether a document is truly relevant to a user’s query is crucial. However, this is not a trivial task — queries are often short, and titles may vary in length and structure.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QBQTC dataset, developed by the QQ Browser team, provides labelled query-title pairs. Each pair is annotated with one of three relevance levels: Poor, Moderate, or High.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problem we aim to solve is: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Can we build a model that predicts the relevance level between a query and a title?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main challenge is to capture the semantic relationships between short text pairs. So, in this project, we compare several neural network architectures — including RNNs, Transformers, and pretrained BERT models — to see which is most effective.</a:t>
            </a:r>
          </a:p>
          <a:p>
            <a:endParaRPr lang="en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To understand our data better, we started with Exploratory Data Analysis.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First, we noticed the dataset is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unbalanced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— the ‘Moderate relevance’ class (Label 1) is roughly twice as frequent as the others.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also analyzed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length distributions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On average, queries contain about 9.6 words, while titles average around 25 words — though some titles are extremely long.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Interestingly, we found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no strong or consistent word overlap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between queries and titles. This highlights the limitations of simple word-matching techniques and underscores the importance of using models that understand context and semantics, which is exactly what we explore next.</a:t>
            </a:r>
          </a:p>
          <a:p>
            <a:endParaRPr lang="en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 preprocessing, we made several adjustments to ensure cleaner, more balanced data for training.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filtered out extreme outliers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— long or noisy queries and titles beyond a certain length threshold.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Then, to address the class imbalance, we applied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sampling strategies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we dropped 50% of the over-represented 'Moderate' samples.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Finally, for the highly relevant class, we used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language model to rephrase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titles — this not only helped augment the data but also introduced more lexical variety, which can help models generalize better during learning.</a:t>
            </a:r>
          </a:p>
          <a:p>
            <a:endParaRPr lang="en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We explored a wide range of models, from simple naive methods like MLP and CNN, to Recurrent Neural Networks including RNN, LSTM, and GRU, and finally to Transformer-based models like BERT, BGE, and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Qwen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dirty="0"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791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Starting with naive methods: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For the MLP, we used word embeddings, performed mean pooling, and passed the result through multiple MLP layers.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For CNN, we adopted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TextCNN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architecture with convolutional layers, concatenation, dropout, and fully connected layers.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These models provided a baseline but lacked the ability to model sequential relationships or long-term context."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67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explored different RNN variants: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Basic RNNs capture sequences but suffer from vanishing gradients.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LSTMs introduce gates to retain long-term dependencies.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GRUs simplify LSTMs slightly while maintaining performance.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Recurrent models improved over naive baselines but still faced challenges with very long sequences."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368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Next, we moved to Recurrent Neural Networks.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experimented with two architectures: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Single Tower model encodes the merged query and title using a single encoder.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Double Tower model encodes queries and titles separately, then concatenates the embeddings before classification.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This separation allowed better modeling of the individual structures of queries and titles.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496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However, RNNs still struggled with capturing long-range dependencies and were slow to train due to their sequential nature.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 overcome these, we moved to Transformer models.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Transformers use multi-head self-attention to capture relationships between all tokens, feed-forward networks for feature transformation, and residual connections plus normalization for training stability.</a:t>
            </a:r>
            <a:endParaRPr dirty="0"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8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428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653746" y="1347682"/>
            <a:ext cx="7861604" cy="159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746" y="234150"/>
            <a:ext cx="1330200" cy="60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6"/>
          <p:cNvSpPr/>
          <p:nvPr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Google Shape;56;p13" descr="https://www.comp.nus.edu.sg/templates/t3_nus2015/images/assets/logos/logo.png">
            <a:extLst>
              <a:ext uri="{FF2B5EF4-FFF2-40B4-BE49-F238E27FC236}">
                <a16:creationId xmlns:a16="http://schemas.microsoft.com/office/drawing/2014/main" id="{FEEEDA0A-873B-36FC-F84C-190A69E7EED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67293" y="4845491"/>
            <a:ext cx="1304225" cy="2328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6;p2">
            <a:extLst>
              <a:ext uri="{FF2B5EF4-FFF2-40B4-BE49-F238E27FC236}">
                <a16:creationId xmlns:a16="http://schemas.microsoft.com/office/drawing/2014/main" id="{01332C9D-5099-834B-1BEB-379866E40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5" name="Google Shape;77;p2">
            <a:extLst>
              <a:ext uri="{FF2B5EF4-FFF2-40B4-BE49-F238E27FC236}">
                <a16:creationId xmlns:a16="http://schemas.microsoft.com/office/drawing/2014/main" id="{DF69A6A3-7A26-F2A9-63F2-1F54B91266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1025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None/>
            </a:pP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0"/>
          <p:cNvSpPr/>
          <p:nvPr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4"/>
          <p:cNvSpPr/>
          <p:nvPr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5"/>
          <p:cNvSpPr/>
          <p:nvPr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653746" y="1665452"/>
            <a:ext cx="7861604" cy="159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dirty="0"/>
              <a:t>Exploring Language Models for Query-Document Relevance Prediction on the QBQTC Dataset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1250798" y="3364974"/>
            <a:ext cx="6667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500" dirty="0"/>
              <a:t>CS5242 Group6</a:t>
            </a: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500" dirty="0"/>
              <a:t>Dong </a:t>
            </a:r>
            <a:r>
              <a:rPr lang="en-US" sz="1500" dirty="0" err="1"/>
              <a:t>Suhong</a:t>
            </a:r>
            <a:r>
              <a:rPr lang="en-US" sz="1500" dirty="0"/>
              <a:t>, Li Han,</a:t>
            </a:r>
            <a:r>
              <a:rPr lang="zh-CN" altLang="en-US" sz="1500" dirty="0"/>
              <a:t> </a:t>
            </a:r>
            <a:r>
              <a:rPr lang="en-US" sz="1500" dirty="0"/>
              <a:t>Li </a:t>
            </a:r>
            <a:r>
              <a:rPr lang="en-US" sz="1500" dirty="0" err="1"/>
              <a:t>Junfeng</a:t>
            </a:r>
            <a:r>
              <a:rPr lang="en-US" sz="1500" dirty="0"/>
              <a:t>, Wang </a:t>
            </a:r>
            <a:r>
              <a:rPr lang="en-US" sz="1500" dirty="0" err="1"/>
              <a:t>Yifei</a:t>
            </a:r>
            <a:r>
              <a:rPr lang="en-US" sz="1500" dirty="0"/>
              <a:t>, Wang Hao</a:t>
            </a:r>
            <a:endParaRPr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7" name="Google Shape;76;p2">
            <a:extLst>
              <a:ext uri="{FF2B5EF4-FFF2-40B4-BE49-F238E27FC236}">
                <a16:creationId xmlns:a16="http://schemas.microsoft.com/office/drawing/2014/main" id="{935B089F-FF42-4B42-CE90-9092BE5736FA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300"/>
            </a:pPr>
            <a:r>
              <a:rPr lang="en-US" sz="2400" b="1" dirty="0">
                <a:solidFill>
                  <a:schemeClr val="tx1"/>
                </a:solidFill>
              </a:rPr>
              <a:t>Model: BERT</a:t>
            </a:r>
          </a:p>
        </p:txBody>
      </p:sp>
      <p:sp>
        <p:nvSpPr>
          <p:cNvPr id="6" name="Google Shape;77;p2">
            <a:extLst>
              <a:ext uri="{FF2B5EF4-FFF2-40B4-BE49-F238E27FC236}">
                <a16:creationId xmlns:a16="http://schemas.microsoft.com/office/drawing/2014/main" id="{212821FE-226C-4F4D-9419-34ED6B7ED6AD}"/>
              </a:ext>
            </a:extLst>
          </p:cNvPr>
          <p:cNvSpPr txBox="1">
            <a:spLocks/>
          </p:cNvSpPr>
          <p:nvPr/>
        </p:nvSpPr>
        <p:spPr>
          <a:xfrm>
            <a:off x="628650" y="1102519"/>
            <a:ext cx="7886700" cy="386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5250" indent="0" algn="l">
              <a:lnSpc>
                <a:spcPct val="120000"/>
              </a:lnSpc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Input Processing:</a:t>
            </a:r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marL="304800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400" dirty="0">
                <a:solidFill>
                  <a:schemeClr val="tx1"/>
                </a:solidFill>
              </a:rPr>
              <a:t>Used </a:t>
            </a:r>
            <a:r>
              <a:rPr lang="en-US" sz="1400" dirty="0" err="1">
                <a:solidFill>
                  <a:schemeClr val="tx1"/>
                </a:solidFill>
              </a:rPr>
              <a:t>BertTokenizer</a:t>
            </a:r>
            <a:r>
              <a:rPr lang="en-US" sz="1400" dirty="0">
                <a:solidFill>
                  <a:schemeClr val="tx1"/>
                </a:solidFill>
              </a:rPr>
              <a:t> to tokenize queries and titles.</a:t>
            </a:r>
          </a:p>
          <a:p>
            <a:pPr marL="304800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400" dirty="0">
                <a:solidFill>
                  <a:schemeClr val="tx1"/>
                </a:solidFill>
              </a:rPr>
              <a:t>Added special tokens [CLS] (classification token) and [SEP] (separator token).</a:t>
            </a:r>
          </a:p>
          <a:p>
            <a:pPr marL="304800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400" dirty="0">
                <a:solidFill>
                  <a:schemeClr val="tx1"/>
                </a:solidFill>
              </a:rPr>
              <a:t>Generated attention masks to indicate valid tokens.</a:t>
            </a:r>
          </a:p>
          <a:p>
            <a:pPr marL="95250" indent="0">
              <a:lnSpc>
                <a:spcPct val="120000"/>
              </a:lnSpc>
              <a:buNone/>
            </a:pPr>
            <a:r>
              <a:rPr lang="en-US" sz="1600" b="1" dirty="0">
                <a:solidFill>
                  <a:srgbClr val="000000"/>
                </a:solidFill>
              </a:rPr>
              <a:t>Model Architecture:</a:t>
            </a:r>
          </a:p>
          <a:p>
            <a:pPr marL="304800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400" dirty="0">
                <a:solidFill>
                  <a:schemeClr val="tx1"/>
                </a:solidFill>
              </a:rPr>
              <a:t>Adopted </a:t>
            </a:r>
            <a:r>
              <a:rPr lang="en-US" sz="1400" dirty="0" err="1">
                <a:solidFill>
                  <a:schemeClr val="tx1"/>
                </a:solidFill>
              </a:rPr>
              <a:t>BertForSequenceClassification</a:t>
            </a:r>
            <a:r>
              <a:rPr lang="en-US" sz="1400" dirty="0">
                <a:solidFill>
                  <a:schemeClr val="tx1"/>
                </a:solidFill>
              </a:rPr>
              <a:t> for fine-tuning.</a:t>
            </a:r>
          </a:p>
          <a:p>
            <a:pPr marL="304800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400" dirty="0">
                <a:solidFill>
                  <a:schemeClr val="tx1"/>
                </a:solidFill>
              </a:rPr>
              <a:t>Set up a 3-class classification head to predict different matching levels.</a:t>
            </a:r>
          </a:p>
          <a:p>
            <a:pPr marL="304800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400" dirty="0">
                <a:solidFill>
                  <a:schemeClr val="tx1"/>
                </a:solidFill>
              </a:rPr>
              <a:t>Fine-tuning leverages BERT’s semantic understanding while adapting it to our specific task.</a:t>
            </a:r>
          </a:p>
          <a:p>
            <a:pPr marL="95250" indent="0">
              <a:lnSpc>
                <a:spcPct val="120000"/>
              </a:lnSpc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95250" indent="0">
              <a:buNone/>
            </a:pPr>
            <a:endParaRPr lang="en-US" sz="1100" b="0" i="0" u="none" strike="noStrike" dirty="0">
              <a:solidFill>
                <a:srgbClr val="000000"/>
              </a:solidFill>
              <a:effectLst/>
            </a:endParaRPr>
          </a:p>
          <a:p>
            <a:pPr marL="133350" indent="0">
              <a:buClr>
                <a:schemeClr val="tx1"/>
              </a:buClr>
              <a:buSzPct val="100000"/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8" name="图片 4" descr="图示&#10;&#10;AI 生成的内容可能不正确。">
            <a:extLst>
              <a:ext uri="{FF2B5EF4-FFF2-40B4-BE49-F238E27FC236}">
                <a16:creationId xmlns:a16="http://schemas.microsoft.com/office/drawing/2014/main" id="{A3BD1F2D-A407-5546-AAAF-54B35EAD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55" y="3754805"/>
            <a:ext cx="7772400" cy="11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36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41FE54F7-1B42-918D-5A0F-BDC8A4D0CBF8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Model: BGE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BA5AE-F448-E164-9710-DBB40B8B6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50" y="1364296"/>
            <a:ext cx="3949700" cy="2590800"/>
          </a:xfrm>
          <a:prstGeom prst="rect">
            <a:avLst/>
          </a:prstGeom>
        </p:spPr>
      </p:pic>
      <p:sp>
        <p:nvSpPr>
          <p:cNvPr id="8" name="Google Shape;77;p2">
            <a:extLst>
              <a:ext uri="{FF2B5EF4-FFF2-40B4-BE49-F238E27FC236}">
                <a16:creationId xmlns:a16="http://schemas.microsoft.com/office/drawing/2014/main" id="{8DC091E0-E717-4329-BF66-B45BCC546415}"/>
              </a:ext>
            </a:extLst>
          </p:cNvPr>
          <p:cNvSpPr txBox="1">
            <a:spLocks/>
          </p:cNvSpPr>
          <p:nvPr/>
        </p:nvSpPr>
        <p:spPr>
          <a:xfrm>
            <a:off x="696911" y="109423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Google Shape;77;p2">
            <a:extLst>
              <a:ext uri="{FF2B5EF4-FFF2-40B4-BE49-F238E27FC236}">
                <a16:creationId xmlns:a16="http://schemas.microsoft.com/office/drawing/2014/main" id="{8A2E51D7-5CEF-CECE-0FEB-7ED27D5AADC2}"/>
              </a:ext>
            </a:extLst>
          </p:cNvPr>
          <p:cNvSpPr txBox="1">
            <a:spLocks/>
          </p:cNvSpPr>
          <p:nvPr/>
        </p:nvSpPr>
        <p:spPr>
          <a:xfrm>
            <a:off x="628651" y="1364296"/>
            <a:ext cx="3949700" cy="732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Removal of the NSP Task 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Eliminated the Next Sentence Prediction task to avoid noise </a:t>
            </a: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Google Shape;77;p2">
            <a:extLst>
              <a:ext uri="{FF2B5EF4-FFF2-40B4-BE49-F238E27FC236}">
                <a16:creationId xmlns:a16="http://schemas.microsoft.com/office/drawing/2014/main" id="{0B6F6AB7-BBBF-3187-39D8-946D54D4984D}"/>
              </a:ext>
            </a:extLst>
          </p:cNvPr>
          <p:cNvSpPr txBox="1">
            <a:spLocks/>
          </p:cNvSpPr>
          <p:nvPr/>
        </p:nvSpPr>
        <p:spPr>
          <a:xfrm>
            <a:off x="628649" y="2141517"/>
            <a:ext cx="4151695" cy="116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Integration of the </a:t>
            </a:r>
            <a:r>
              <a:rPr lang="en-US" sz="1600" dirty="0" err="1">
                <a:solidFill>
                  <a:schemeClr val="tx1"/>
                </a:solidFill>
              </a:rPr>
              <a:t>RetroMAE</a:t>
            </a:r>
            <a:r>
              <a:rPr lang="en-US" sz="1600" dirty="0">
                <a:solidFill>
                  <a:schemeClr val="tx1"/>
                </a:solidFill>
              </a:rPr>
              <a:t> Module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Incorporated the Retrieval-oriented Masked </a:t>
            </a:r>
            <a:r>
              <a:rPr lang="en-US" sz="1400" dirty="0" err="1">
                <a:solidFill>
                  <a:schemeClr val="tx1"/>
                </a:solidFill>
              </a:rPr>
              <a:t>AutoEncoder</a:t>
            </a:r>
            <a:r>
              <a:rPr lang="en-US" sz="1400" dirty="0">
                <a:solidFill>
                  <a:schemeClr val="tx1"/>
                </a:solidFill>
              </a:rPr>
              <a:t> (</a:t>
            </a:r>
            <a:r>
              <a:rPr lang="en-US" sz="1400" dirty="0" err="1">
                <a:solidFill>
                  <a:schemeClr val="tx1"/>
                </a:solidFill>
              </a:rPr>
              <a:t>RetroMAE</a:t>
            </a:r>
            <a:r>
              <a:rPr lang="en-US" sz="1400" dirty="0">
                <a:solidFill>
                  <a:schemeClr val="tx1"/>
                </a:solidFill>
              </a:rPr>
              <a:t>) to reconstruct hidden representations</a:t>
            </a: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Google Shape;77;p2">
            <a:extLst>
              <a:ext uri="{FF2B5EF4-FFF2-40B4-BE49-F238E27FC236}">
                <a16:creationId xmlns:a16="http://schemas.microsoft.com/office/drawing/2014/main" id="{A43CF81A-7E2B-081B-7829-58C8333844DD}"/>
              </a:ext>
            </a:extLst>
          </p:cNvPr>
          <p:cNvSpPr txBox="1">
            <a:spLocks/>
          </p:cNvSpPr>
          <p:nvPr/>
        </p:nvSpPr>
        <p:spPr>
          <a:xfrm>
            <a:off x="628648" y="3199207"/>
            <a:ext cx="4151695" cy="116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Incorporation of Contrastive Learning</a:t>
            </a:r>
          </a:p>
          <a:p>
            <a:pPr marL="628650" lvl="1" indent="-152400">
              <a:spcBef>
                <a:spcPts val="0"/>
              </a:spcBef>
              <a:buClr>
                <a:schemeClr val="tx1"/>
              </a:buClr>
            </a:pPr>
            <a:r>
              <a:rPr lang="en-US" sz="1300" dirty="0">
                <a:solidFill>
                  <a:schemeClr val="tx1"/>
                </a:solidFill>
              </a:rPr>
              <a:t> 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7FC0AA-CD71-55B7-BF2F-D52F8B177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0" r="6400" b="12674"/>
          <a:stretch/>
        </p:blipFill>
        <p:spPr bwMode="auto">
          <a:xfrm>
            <a:off x="1357538" y="3539595"/>
            <a:ext cx="3057300" cy="57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6FD4EAD-3E69-CADC-2BB5-233A21DBCF4C}"/>
              </a:ext>
            </a:extLst>
          </p:cNvPr>
          <p:cNvSpPr/>
          <p:nvPr/>
        </p:nvSpPr>
        <p:spPr>
          <a:xfrm>
            <a:off x="3630604" y="4027883"/>
            <a:ext cx="859640" cy="155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D1AEA11-E528-BDC6-3D98-7A4ECF43F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22"/>
          <a:stretch/>
        </p:blipFill>
        <p:spPr>
          <a:xfrm>
            <a:off x="770583" y="1514683"/>
            <a:ext cx="2769896" cy="22704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8CF3BB-6289-EB5A-3BBE-5B167BB18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511" y="1773812"/>
            <a:ext cx="3436597" cy="20414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1FDB91-DFA4-E19E-BCE1-63A08FADFD84}"/>
              </a:ext>
            </a:extLst>
          </p:cNvPr>
          <p:cNvSpPr txBox="1"/>
          <p:nvPr/>
        </p:nvSpPr>
        <p:spPr>
          <a:xfrm>
            <a:off x="4205498" y="1537419"/>
            <a:ext cx="1210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</a:t>
            </a:r>
            <a:r>
              <a:rPr lang="en-US" sz="1200" baseline="30000" dirty="0"/>
              <a:t>t</a:t>
            </a:r>
            <a:r>
              <a:rPr lang="en-CN" sz="1200" dirty="0"/>
              <a:t>=[0.2,0.3,0.5]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D5A932-4184-98E2-683D-F6B3C27735EA}"/>
              </a:ext>
            </a:extLst>
          </p:cNvPr>
          <p:cNvSpPr txBox="1"/>
          <p:nvPr/>
        </p:nvSpPr>
        <p:spPr>
          <a:xfrm>
            <a:off x="1633893" y="1212900"/>
            <a:ext cx="134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</a:t>
            </a:r>
            <a:r>
              <a:rPr lang="en-US" sz="1200" baseline="30000" dirty="0" err="1"/>
              <a:t>s</a:t>
            </a:r>
            <a:r>
              <a:rPr lang="en-CN" sz="1200" dirty="0"/>
              <a:t>= [0.5,0.3,0.2]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6FFE897-4A87-B862-8479-369DA171D275}"/>
              </a:ext>
            </a:extLst>
          </p:cNvPr>
          <p:cNvCxnSpPr>
            <a:cxnSpLocks/>
            <a:stCxn id="19" idx="0"/>
            <a:endCxn id="20" idx="0"/>
          </p:cNvCxnSpPr>
          <p:nvPr/>
        </p:nvCxnSpPr>
        <p:spPr>
          <a:xfrm rot="16200000" flipV="1">
            <a:off x="3397286" y="123804"/>
            <a:ext cx="324519" cy="2502711"/>
          </a:xfrm>
          <a:prstGeom prst="bentConnector3">
            <a:avLst>
              <a:gd name="adj1" fmla="val 170443"/>
            </a:avLst>
          </a:prstGeom>
          <a:ln w="19050">
            <a:solidFill>
              <a:srgbClr val="FFC1E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26CCB05-B145-1733-91F9-D30632615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69" y="1489899"/>
            <a:ext cx="2929020" cy="809122"/>
          </a:xfrm>
          <a:prstGeom prst="rect">
            <a:avLst/>
          </a:prstGeom>
        </p:spPr>
      </p:pic>
      <p:pic>
        <p:nvPicPr>
          <p:cNvPr id="27" name="Picture 2" descr="Fire - Free nature icons">
            <a:extLst>
              <a:ext uri="{FF2B5EF4-FFF2-40B4-BE49-F238E27FC236}">
                <a16:creationId xmlns:a16="http://schemas.microsoft.com/office/drawing/2014/main" id="{934B2003-D264-4611-4097-B92C9DB4D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545" y="3497793"/>
            <a:ext cx="331121" cy="33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Google Shape;76;p2">
            <a:extLst>
              <a:ext uri="{FF2B5EF4-FFF2-40B4-BE49-F238E27FC236}">
                <a16:creationId xmlns:a16="http://schemas.microsoft.com/office/drawing/2014/main" id="{8FBCB059-EF04-5FDE-1B0D-DDD013E18E85}"/>
              </a:ext>
            </a:extLst>
          </p:cNvPr>
          <p:cNvSpPr txBox="1">
            <a:spLocks/>
          </p:cNvSpPr>
          <p:nvPr/>
        </p:nvSpPr>
        <p:spPr>
          <a:xfrm>
            <a:off x="628650" y="2624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Model: BGE Knowledge Distillation</a:t>
            </a:r>
          </a:p>
        </p:txBody>
      </p:sp>
      <p:pic>
        <p:nvPicPr>
          <p:cNvPr id="3076" name="Picture 4" descr="Frozen - Free nature icons">
            <a:extLst>
              <a:ext uri="{FF2B5EF4-FFF2-40B4-BE49-F238E27FC236}">
                <a16:creationId xmlns:a16="http://schemas.microsoft.com/office/drawing/2014/main" id="{C2634ECF-04D1-A8DE-9FAC-128C68785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938" y="3450308"/>
            <a:ext cx="331121" cy="33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Google Shape;77;p2">
            <a:extLst>
              <a:ext uri="{FF2B5EF4-FFF2-40B4-BE49-F238E27FC236}">
                <a16:creationId xmlns:a16="http://schemas.microsoft.com/office/drawing/2014/main" id="{0ADEDC19-D893-F318-C53F-6F2DA17FA2BD}"/>
              </a:ext>
            </a:extLst>
          </p:cNvPr>
          <p:cNvSpPr txBox="1">
            <a:spLocks/>
          </p:cNvSpPr>
          <p:nvPr/>
        </p:nvSpPr>
        <p:spPr>
          <a:xfrm>
            <a:off x="514811" y="3919431"/>
            <a:ext cx="39497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CN" sz="1600" b="0" i="0" dirty="0">
                <a:solidFill>
                  <a:srgbClr val="333333"/>
                </a:solidFill>
                <a:effectLst/>
                <a:latin typeface="+mn-lt"/>
              </a:rPr>
              <a:t>Student Model</a:t>
            </a:r>
          </a:p>
          <a:p>
            <a:pPr marL="514350" lvl="1" indent="-152400">
              <a:buClr>
                <a:schemeClr val="tx1"/>
              </a:buClr>
              <a:buSzPts val="1500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Accuracy : 67.26%</a:t>
            </a:r>
            <a:r>
              <a:rPr lang="zh-CN" altLang="en-US" sz="15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1300" dirty="0">
                <a:solidFill>
                  <a:schemeClr val="tx1"/>
                </a:solidFill>
                <a:latin typeface="+mn-lt"/>
              </a:rPr>
              <a:t>(66.84%, w/o distillation)</a:t>
            </a:r>
            <a:endParaRPr lang="en-US" sz="1300" dirty="0">
              <a:solidFill>
                <a:schemeClr val="tx1"/>
              </a:solidFill>
              <a:latin typeface="+mn-lt"/>
            </a:endParaRPr>
          </a:p>
          <a:p>
            <a:pPr marL="514350" lvl="1" indent="-152400">
              <a:buClr>
                <a:schemeClr val="tx1"/>
              </a:buClr>
              <a:buSzPts val="1500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F1-Macro:53.68%</a:t>
            </a:r>
            <a:r>
              <a:rPr lang="en-US" altLang="zh-CN" sz="1300" dirty="0">
                <a:solidFill>
                  <a:schemeClr val="tx1"/>
                </a:solidFill>
                <a:latin typeface="+mn-lt"/>
              </a:rPr>
              <a:t>(50.86% w/o distillation)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514350" lvl="1" indent="-152400">
              <a:buClr>
                <a:schemeClr val="tx1"/>
              </a:buClr>
              <a:buSzPts val="1500"/>
            </a:pPr>
            <a:r>
              <a:rPr lang="en-CN" sz="1500" b="0" i="0" dirty="0">
                <a:solidFill>
                  <a:srgbClr val="333333"/>
                </a:solidFill>
                <a:effectLst/>
                <a:latin typeface="+mn-lt"/>
              </a:rPr>
              <a:t>23,953,920</a:t>
            </a:r>
            <a:r>
              <a:rPr lang="en-US" sz="1500" dirty="0">
                <a:solidFill>
                  <a:schemeClr val="tx1"/>
                </a:solidFill>
                <a:latin typeface="+mn-lt"/>
              </a:rPr>
              <a:t> * 2 parameters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Google Shape;77;p2">
            <a:extLst>
              <a:ext uri="{FF2B5EF4-FFF2-40B4-BE49-F238E27FC236}">
                <a16:creationId xmlns:a16="http://schemas.microsoft.com/office/drawing/2014/main" id="{B012C640-157C-25EA-7157-A2A847CEF424}"/>
              </a:ext>
            </a:extLst>
          </p:cNvPr>
          <p:cNvSpPr txBox="1">
            <a:spLocks/>
          </p:cNvSpPr>
          <p:nvPr/>
        </p:nvSpPr>
        <p:spPr>
          <a:xfrm>
            <a:off x="4565650" y="3919431"/>
            <a:ext cx="39497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CN" sz="1600" b="0" i="0" dirty="0">
                <a:solidFill>
                  <a:srgbClr val="333333"/>
                </a:solidFill>
                <a:effectLst/>
                <a:latin typeface="+mn-lt"/>
              </a:rPr>
              <a:t>Teacher Model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Accuracy : 70.20%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F1-Macro: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+mn-lt"/>
              </a:rPr>
              <a:t> 55.78 </a:t>
            </a:r>
            <a:r>
              <a:rPr lang="en-US" sz="1500" dirty="0">
                <a:solidFill>
                  <a:schemeClr val="tx1"/>
                </a:solidFill>
                <a:latin typeface="+mn-lt"/>
              </a:rPr>
              <a:t>%</a:t>
            </a:r>
          </a:p>
          <a:p>
            <a:pPr marL="514350" lvl="1" indent="-152400">
              <a:buClr>
                <a:schemeClr val="tx1"/>
              </a:buClr>
              <a:buSzPts val="1500"/>
            </a:pPr>
            <a:r>
              <a:rPr lang="en-CN" sz="1500" b="0" dirty="0">
                <a:solidFill>
                  <a:srgbClr val="333333"/>
                </a:solidFill>
                <a:effectLst/>
                <a:latin typeface="+mn-lt"/>
              </a:rPr>
              <a:t>102,267,648</a:t>
            </a:r>
            <a:r>
              <a:rPr lang="en-US" sz="1500" dirty="0">
                <a:solidFill>
                  <a:schemeClr val="tx1"/>
                </a:solidFill>
                <a:latin typeface="+mn-lt"/>
              </a:rPr>
              <a:t> parameters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40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76;p2">
            <a:extLst>
              <a:ext uri="{FF2B5EF4-FFF2-40B4-BE49-F238E27FC236}">
                <a16:creationId xmlns:a16="http://schemas.microsoft.com/office/drawing/2014/main" id="{8FBCB059-EF04-5FDE-1B0D-DDD013E18E85}"/>
              </a:ext>
            </a:extLst>
          </p:cNvPr>
          <p:cNvSpPr txBox="1">
            <a:spLocks/>
          </p:cNvSpPr>
          <p:nvPr/>
        </p:nvSpPr>
        <p:spPr>
          <a:xfrm>
            <a:off x="628650" y="2624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Model Module – Large Language Model</a:t>
            </a:r>
          </a:p>
        </p:txBody>
      </p:sp>
      <p:pic>
        <p:nvPicPr>
          <p:cNvPr id="22" name="Picture 2" descr="Fire - Free nature icons">
            <a:extLst>
              <a:ext uri="{FF2B5EF4-FFF2-40B4-BE49-F238E27FC236}">
                <a16:creationId xmlns:a16="http://schemas.microsoft.com/office/drawing/2014/main" id="{7605810C-861C-AD57-BD66-C1E452030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740" y="3846729"/>
            <a:ext cx="331121" cy="33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77;p2">
            <a:extLst>
              <a:ext uri="{FF2B5EF4-FFF2-40B4-BE49-F238E27FC236}">
                <a16:creationId xmlns:a16="http://schemas.microsoft.com/office/drawing/2014/main" id="{CC26BB07-F5BE-4644-DD5D-9F6C6B2B0D68}"/>
              </a:ext>
            </a:extLst>
          </p:cNvPr>
          <p:cNvSpPr txBox="1">
            <a:spLocks/>
          </p:cNvSpPr>
          <p:nvPr/>
        </p:nvSpPr>
        <p:spPr>
          <a:xfrm>
            <a:off x="5122944" y="3516100"/>
            <a:ext cx="3949700" cy="112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+mn-lt"/>
              </a:rPr>
              <a:t>L</a:t>
            </a:r>
            <a:r>
              <a:rPr lang="en-CN" sz="1700" b="0" i="0" dirty="0">
                <a:solidFill>
                  <a:srgbClr val="333333"/>
                </a:solidFill>
                <a:effectLst/>
                <a:latin typeface="+mn-lt"/>
              </a:rPr>
              <a:t>arge Language Model(Qwen2.5-0.5B)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Accuracy: </a:t>
            </a:r>
            <a:r>
              <a:rPr lang="en-US" sz="1500" b="0" dirty="0">
                <a:solidFill>
                  <a:srgbClr val="333333"/>
                </a:solidFill>
                <a:effectLst/>
                <a:latin typeface="+mn-lt"/>
              </a:rPr>
              <a:t>55.48 % </a:t>
            </a:r>
            <a:endParaRPr lang="en-US" sz="1500" dirty="0">
              <a:solidFill>
                <a:schemeClr val="tx1"/>
              </a:solidFill>
              <a:latin typeface="+mn-lt"/>
            </a:endParaRP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F1-Macro:</a:t>
            </a:r>
            <a:r>
              <a:rPr lang="en-US" sz="1500" b="0" dirty="0">
                <a:solidFill>
                  <a:srgbClr val="333333"/>
                </a:solidFill>
                <a:effectLst/>
                <a:latin typeface="+mn-lt"/>
              </a:rPr>
              <a:t> 43.68 %</a:t>
            </a:r>
            <a:endParaRPr lang="en-US" sz="1500" dirty="0">
              <a:solidFill>
                <a:schemeClr val="tx1"/>
              </a:solidFill>
              <a:latin typeface="+mn-lt"/>
            </a:endParaRPr>
          </a:p>
          <a:p>
            <a:pPr marL="514350" lvl="1" indent="-152400">
              <a:buClr>
                <a:schemeClr val="tx1"/>
              </a:buClr>
              <a:buSzPts val="1500"/>
            </a:pPr>
            <a:r>
              <a:rPr lang="en-CN" sz="1500" b="0" i="0" dirty="0">
                <a:solidFill>
                  <a:srgbClr val="333333"/>
                </a:solidFill>
                <a:effectLst/>
                <a:latin typeface="+mn-lt"/>
              </a:rPr>
              <a:t>494,032,768</a:t>
            </a:r>
            <a:r>
              <a:rPr lang="en-US" sz="1500" dirty="0">
                <a:solidFill>
                  <a:schemeClr val="tx1"/>
                </a:solidFill>
                <a:latin typeface="+mn-lt"/>
              </a:rPr>
              <a:t> parameters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4D16DF-F2A3-C9FC-3F86-3253CEF9F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900" y="1187971"/>
            <a:ext cx="4300744" cy="21375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771ED18-4850-5A4C-F2B8-900C5489A253}"/>
              </a:ext>
            </a:extLst>
          </p:cNvPr>
          <p:cNvSpPr txBox="1"/>
          <p:nvPr/>
        </p:nvSpPr>
        <p:spPr>
          <a:xfrm>
            <a:off x="810514" y="1316157"/>
            <a:ext cx="409773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System:</a:t>
            </a:r>
            <a:br>
              <a:rPr lang="en-US" b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You are a search engine. You need to judge the relevance between a given user query and a document.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Score according to the following rules, range 0–2:</a:t>
            </a:r>
            <a:br>
              <a:rPr lang="en-US" b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0 – Not relevant;</a:t>
            </a:r>
            <a:br>
              <a:rPr lang="en-US" b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1 – Somewhat relevant;</a:t>
            </a:r>
            <a:br>
              <a:rPr lang="en-US" b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2 – Relevant.</a:t>
            </a:r>
            <a:br>
              <a:rPr lang="en-US" b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User:</a:t>
            </a:r>
          </a:p>
          <a:p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Query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:</a:t>
            </a:r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{&lt;Query&gt;}</a:t>
            </a:r>
            <a:br>
              <a:rPr lang="en-US" b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Document:{&lt;Document&gt;}</a:t>
            </a:r>
            <a:br>
              <a:rPr lang="en-US" b="0" dirty="0">
                <a:solidFill>
                  <a:srgbClr val="333333"/>
                </a:solidFill>
                <a:effectLst/>
                <a:latin typeface="+mn-lt"/>
              </a:rPr>
            </a:br>
            <a:r>
              <a:rPr lang="en-US" b="0" dirty="0">
                <a:solidFill>
                  <a:srgbClr val="333333"/>
                </a:solidFill>
                <a:effectLst/>
                <a:latin typeface="+mn-lt"/>
              </a:rPr>
              <a:t>Please give the relevance score (just the number): 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  <a:latin typeface="+mn-lt"/>
              </a:rPr>
              <a:t>Assistant: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1(Label)</a:t>
            </a:r>
            <a:endParaRPr lang="en-US" b="0" dirty="0">
              <a:solidFill>
                <a:srgbClr val="FF0000"/>
              </a:solidFill>
              <a:effectLst/>
              <a:latin typeface="+mn-lt"/>
            </a:endParaRPr>
          </a:p>
        </p:txBody>
      </p:sp>
      <p:sp>
        <p:nvSpPr>
          <p:cNvPr id="31" name="Google Shape;77;p2">
            <a:extLst>
              <a:ext uri="{FF2B5EF4-FFF2-40B4-BE49-F238E27FC236}">
                <a16:creationId xmlns:a16="http://schemas.microsoft.com/office/drawing/2014/main" id="{2D11B5C3-FE7D-BF0E-4DF6-020F7E4B1EF6}"/>
              </a:ext>
            </a:extLst>
          </p:cNvPr>
          <p:cNvSpPr txBox="1">
            <a:spLocks/>
          </p:cNvSpPr>
          <p:nvPr/>
        </p:nvSpPr>
        <p:spPr>
          <a:xfrm>
            <a:off x="628650" y="1022410"/>
            <a:ext cx="3949700" cy="33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700" b="0" i="0" dirty="0">
                <a:solidFill>
                  <a:srgbClr val="333333"/>
                </a:solidFill>
                <a:effectLst/>
                <a:latin typeface="+mn-lt"/>
              </a:rPr>
              <a:t>Example</a:t>
            </a: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91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76;p2">
            <a:extLst>
              <a:ext uri="{FF2B5EF4-FFF2-40B4-BE49-F238E27FC236}">
                <a16:creationId xmlns:a16="http://schemas.microsoft.com/office/drawing/2014/main" id="{8FBCB059-EF04-5FDE-1B0D-DDD013E18E85}"/>
              </a:ext>
            </a:extLst>
          </p:cNvPr>
          <p:cNvSpPr txBox="1">
            <a:spLocks/>
          </p:cNvSpPr>
          <p:nvPr/>
        </p:nvSpPr>
        <p:spPr>
          <a:xfrm>
            <a:off x="628650" y="26244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71ED18-4850-5A4C-F2B8-900C5489A253}"/>
              </a:ext>
            </a:extLst>
          </p:cNvPr>
          <p:cNvSpPr txBox="1"/>
          <p:nvPr/>
        </p:nvSpPr>
        <p:spPr>
          <a:xfrm>
            <a:off x="628650" y="3447904"/>
            <a:ext cx="70772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Best Performing Model: BERT, benefits from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pre-trained task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Next Sentence Prediction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Pre-trained Transformers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significantly outperform simpler models in document relevance classification, thanks to better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semantic understanding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and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long-range dependency modelling.</a:t>
            </a:r>
            <a:endParaRPr lang="en-US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Recurrent Models: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Double-layer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architectures outperformed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single-layer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ones</a:t>
            </a:r>
            <a:endParaRPr lang="en-US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Naive Method: struggled, especially on "Highly relevant" examples</a:t>
            </a:r>
            <a:endParaRPr lang="en-US" dirty="0">
              <a:solidFill>
                <a:srgbClr val="FF0000"/>
              </a:solidFill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49A10-DCAE-1048-B7FC-5F7ED8EA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3098"/>
            <a:ext cx="91440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3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03;p33">
            <a:extLst>
              <a:ext uri="{FF2B5EF4-FFF2-40B4-BE49-F238E27FC236}">
                <a16:creationId xmlns:a16="http://schemas.microsoft.com/office/drawing/2014/main" id="{BA94C34A-0E08-5CC9-E08B-9DBF953CD5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150" y="1104375"/>
            <a:ext cx="4141500" cy="35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2;p33">
            <a:extLst>
              <a:ext uri="{FF2B5EF4-FFF2-40B4-BE49-F238E27FC236}">
                <a16:creationId xmlns:a16="http://schemas.microsoft.com/office/drawing/2014/main" id="{FF5F3635-381F-6D3C-C4FC-631E61A43453}"/>
              </a:ext>
            </a:extLst>
          </p:cNvPr>
          <p:cNvSpPr txBox="1">
            <a:spLocks/>
          </p:cNvSpPr>
          <p:nvPr/>
        </p:nvSpPr>
        <p:spPr>
          <a:xfrm>
            <a:off x="565675" y="1813025"/>
            <a:ext cx="4873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Thanks For Your Attention</a:t>
            </a:r>
            <a:r>
              <a:rPr lang="en-US" altLang="zh-CN" sz="2000" dirty="0">
                <a:solidFill>
                  <a:schemeClr val="tx1"/>
                </a:solidFill>
              </a:rPr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2">
            <a:extLst>
              <a:ext uri="{FF2B5EF4-FFF2-40B4-BE49-F238E27FC236}">
                <a16:creationId xmlns:a16="http://schemas.microsoft.com/office/drawing/2014/main" id="{FE7EC0EA-8823-700A-25E9-57639A8111B7}"/>
              </a:ext>
            </a:extLst>
          </p:cNvPr>
          <p:cNvSpPr txBox="1">
            <a:spLocks/>
          </p:cNvSpPr>
          <p:nvPr/>
        </p:nvSpPr>
        <p:spPr>
          <a:xfrm>
            <a:off x="9144000" y="2738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381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Google Shape;77;p2">
            <a:extLst>
              <a:ext uri="{FF2B5EF4-FFF2-40B4-BE49-F238E27FC236}">
                <a16:creationId xmlns:a16="http://schemas.microsoft.com/office/drawing/2014/main" id="{8FF4F2A1-472B-89E5-A732-5A8063EBE423}"/>
              </a:ext>
            </a:extLst>
          </p:cNvPr>
          <p:cNvSpPr txBox="1">
            <a:spLocks/>
          </p:cNvSpPr>
          <p:nvPr/>
        </p:nvSpPr>
        <p:spPr>
          <a:xfrm>
            <a:off x="628650" y="11025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Background</a:t>
            </a:r>
            <a:endParaRPr lang="en-US" sz="1400" dirty="0">
              <a:solidFill>
                <a:schemeClr val="tx1"/>
              </a:solidFill>
            </a:endParaRP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Predicting relevance between a user query and a document title is critical for improving web search and information retrieval systems.</a:t>
            </a:r>
          </a:p>
          <a:p>
            <a:pPr marL="171450" lvl="0" indent="-152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Problems Definition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Predict the relevance level (Poor, Moderate, High) between a query and a document title.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Challenge</a:t>
            </a:r>
            <a:r>
              <a:rPr lang="en-US" sz="1400" dirty="0">
                <a:solidFill>
                  <a:schemeClr val="tx1"/>
                </a:solidFill>
              </a:rPr>
              <a:t>: Capture subtle semantic relationships and contextual cues from short text pairs.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Approach</a:t>
            </a:r>
            <a:r>
              <a:rPr lang="en-US" sz="1400" dirty="0">
                <a:solidFill>
                  <a:schemeClr val="tx1"/>
                </a:solidFill>
              </a:rPr>
              <a:t>: Compare different neural architectures to identify the most effective model for relevance prediction.</a:t>
            </a:r>
          </a:p>
          <a:p>
            <a:pPr marL="171450" lvl="0" indent="-152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Dataset: QQ Browser Query Title Corpus(QBQTC)</a:t>
            </a: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8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/>
        </p:nvSpPr>
        <p:spPr>
          <a:xfrm>
            <a:off x="51655" y="273845"/>
            <a:ext cx="57699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7502" y="2082828"/>
            <a:ext cx="3021105" cy="176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4503" y="273844"/>
            <a:ext cx="2504103" cy="180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2893" y="3847820"/>
            <a:ext cx="2785714" cy="1295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6;p2">
            <a:extLst>
              <a:ext uri="{FF2B5EF4-FFF2-40B4-BE49-F238E27FC236}">
                <a16:creationId xmlns:a16="http://schemas.microsoft.com/office/drawing/2014/main" id="{0F6E7EEF-5585-27B3-8479-18AA9F6FD748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300"/>
            </a:pPr>
            <a:r>
              <a:rPr lang="en-US" altLang="zh-CN" sz="2400" b="1" dirty="0">
                <a:solidFill>
                  <a:schemeClr val="tx1"/>
                </a:solidFill>
              </a:rPr>
              <a:t>EDA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Google Shape;77;p2">
            <a:extLst>
              <a:ext uri="{FF2B5EF4-FFF2-40B4-BE49-F238E27FC236}">
                <a16:creationId xmlns:a16="http://schemas.microsoft.com/office/drawing/2014/main" id="{725CADC4-305D-AEBD-0F68-F5D42C7789F7}"/>
              </a:ext>
            </a:extLst>
          </p:cNvPr>
          <p:cNvSpPr txBox="1">
            <a:spLocks/>
          </p:cNvSpPr>
          <p:nvPr/>
        </p:nvSpPr>
        <p:spPr>
          <a:xfrm>
            <a:off x="628650" y="11025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Distribution of Labels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Unbalanced dataset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number of Label1 is about twice that of the others</a:t>
            </a:r>
          </a:p>
          <a:p>
            <a:pPr marL="171450" lvl="0" indent="-152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Distribution of Document Lengths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Query averages around 9.6 words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Title averages around  25.4 words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But some are extremely long</a:t>
            </a:r>
          </a:p>
          <a:p>
            <a:pPr marL="171450" lvl="0" indent="-152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Overlap between query and title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strong or consistent patterns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word-level method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Highline the challenge of this dataset</a:t>
            </a: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8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469" y="2860905"/>
            <a:ext cx="2476884" cy="181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95816" y="2813629"/>
            <a:ext cx="2541230" cy="18670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6;p2">
            <a:extLst>
              <a:ext uri="{FF2B5EF4-FFF2-40B4-BE49-F238E27FC236}">
                <a16:creationId xmlns:a16="http://schemas.microsoft.com/office/drawing/2014/main" id="{935B089F-FF42-4B42-CE90-9092BE5736FA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300"/>
            </a:pPr>
            <a:r>
              <a:rPr lang="en-US" sz="2400" b="1" dirty="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8" name="Google Shape;77;p2">
            <a:extLst>
              <a:ext uri="{FF2B5EF4-FFF2-40B4-BE49-F238E27FC236}">
                <a16:creationId xmlns:a16="http://schemas.microsoft.com/office/drawing/2014/main" id="{31FBE9F8-9783-8F7C-D6BC-D5FC9D50647F}"/>
              </a:ext>
            </a:extLst>
          </p:cNvPr>
          <p:cNvSpPr txBox="1">
            <a:spLocks/>
          </p:cNvSpPr>
          <p:nvPr/>
        </p:nvSpPr>
        <p:spPr>
          <a:xfrm>
            <a:off x="628650" y="11025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Filtering out the Outliers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Query Length: 30 characters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Title Length: 50 characters</a:t>
            </a:r>
          </a:p>
          <a:p>
            <a:pPr marL="171450" lvl="0" indent="-152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Sampling of the training data via LLMs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Drop 50% of the data with Lable1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 the LLM to rephrase all the data with Label2</a:t>
            </a: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8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8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7" name="Google Shape;76;p2">
            <a:extLst>
              <a:ext uri="{FF2B5EF4-FFF2-40B4-BE49-F238E27FC236}">
                <a16:creationId xmlns:a16="http://schemas.microsoft.com/office/drawing/2014/main" id="{935B089F-FF42-4B42-CE90-9092BE5736FA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300"/>
            </a:pPr>
            <a:r>
              <a:rPr lang="en-US" sz="24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" name="Google Shape;77;p2">
            <a:extLst>
              <a:ext uri="{FF2B5EF4-FFF2-40B4-BE49-F238E27FC236}">
                <a16:creationId xmlns:a16="http://schemas.microsoft.com/office/drawing/2014/main" id="{31FBE9F8-9783-8F7C-D6BC-D5FC9D50647F}"/>
              </a:ext>
            </a:extLst>
          </p:cNvPr>
          <p:cNvSpPr txBox="1">
            <a:spLocks/>
          </p:cNvSpPr>
          <p:nvPr/>
        </p:nvSpPr>
        <p:spPr>
          <a:xfrm>
            <a:off x="628650" y="11025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04800" indent="-285750">
              <a:spcBef>
                <a:spcPts val="0"/>
              </a:spcBef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Naive Method</a:t>
            </a:r>
          </a:p>
          <a:p>
            <a:pPr marL="762000" lvl="1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MLP</a:t>
            </a:r>
          </a:p>
          <a:p>
            <a:pPr marL="762000" lvl="1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1d CNN</a:t>
            </a:r>
          </a:p>
          <a:p>
            <a:pPr marL="30480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Recurrent Neural Network</a:t>
            </a:r>
          </a:p>
          <a:p>
            <a:pPr marL="762000" lvl="1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RNN</a:t>
            </a:r>
          </a:p>
          <a:p>
            <a:pPr marL="762000" lvl="1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LSTM</a:t>
            </a:r>
          </a:p>
          <a:p>
            <a:pPr marL="762000" lvl="1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GRU</a:t>
            </a:r>
          </a:p>
          <a:p>
            <a:pPr marL="304800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Transformer</a:t>
            </a:r>
          </a:p>
          <a:p>
            <a:pPr marL="762000" lvl="1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BERT</a:t>
            </a:r>
          </a:p>
          <a:p>
            <a:pPr marL="762000" lvl="1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BGE</a:t>
            </a:r>
          </a:p>
          <a:p>
            <a:pPr marL="762000" lvl="1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LLM(Qwen2.5)</a:t>
            </a:r>
          </a:p>
          <a:p>
            <a:pPr marL="762000" lvl="1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80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7" name="Google Shape;76;p2">
            <a:extLst>
              <a:ext uri="{FF2B5EF4-FFF2-40B4-BE49-F238E27FC236}">
                <a16:creationId xmlns:a16="http://schemas.microsoft.com/office/drawing/2014/main" id="{935B089F-FF42-4B42-CE90-9092BE5736FA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300"/>
            </a:pPr>
            <a:r>
              <a:rPr lang="en-US" sz="2400" b="1" dirty="0">
                <a:solidFill>
                  <a:schemeClr val="tx1"/>
                </a:solidFill>
              </a:rPr>
              <a:t>Model: Naive Method</a:t>
            </a:r>
          </a:p>
        </p:txBody>
      </p:sp>
      <p:sp>
        <p:nvSpPr>
          <p:cNvPr id="8" name="Google Shape;77;p2">
            <a:extLst>
              <a:ext uri="{FF2B5EF4-FFF2-40B4-BE49-F238E27FC236}">
                <a16:creationId xmlns:a16="http://schemas.microsoft.com/office/drawing/2014/main" id="{31FBE9F8-9783-8F7C-D6BC-D5FC9D50647F}"/>
              </a:ext>
            </a:extLst>
          </p:cNvPr>
          <p:cNvSpPr txBox="1">
            <a:spLocks/>
          </p:cNvSpPr>
          <p:nvPr/>
        </p:nvSpPr>
        <p:spPr>
          <a:xfrm>
            <a:off x="688585" y="1233289"/>
            <a:ext cx="2591628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9050" indent="0">
              <a:spcBef>
                <a:spcPts val="0"/>
              </a:spcBef>
              <a:buClr>
                <a:schemeClr val="tx1"/>
              </a:buClr>
              <a:buSzPts val="1800"/>
              <a:buNone/>
            </a:pPr>
            <a:r>
              <a:rPr lang="en-US" sz="2400" dirty="0">
                <a:solidFill>
                  <a:schemeClr val="tx1"/>
                </a:solidFill>
              </a:rPr>
              <a:t>MLP</a:t>
            </a:r>
          </a:p>
          <a:p>
            <a:pPr marL="304800" indent="-285750">
              <a:spcBef>
                <a:spcPts val="0"/>
              </a:spcBef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Word Embedding</a:t>
            </a:r>
          </a:p>
          <a:p>
            <a:pPr marL="304800" indent="-285750">
              <a:spcBef>
                <a:spcPts val="0"/>
              </a:spcBef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Mean Pooling</a:t>
            </a:r>
          </a:p>
          <a:p>
            <a:pPr marL="304800" indent="-285750">
              <a:spcBef>
                <a:spcPts val="0"/>
              </a:spcBef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MLP Layers</a:t>
            </a:r>
          </a:p>
          <a:p>
            <a:pPr marL="304800" indent="-285750">
              <a:spcBef>
                <a:spcPts val="0"/>
              </a:spcBef>
              <a:buClr>
                <a:schemeClr val="tx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Output Layer</a:t>
            </a:r>
            <a:endParaRPr lang="en-US" sz="1400" dirty="0">
              <a:solidFill>
                <a:schemeClr val="tx1"/>
              </a:solidFill>
            </a:endParaRPr>
          </a:p>
          <a:p>
            <a:pPr marL="762000" lvl="1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93103-A77A-4849-A778-477A3B7680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111" b="-4282"/>
          <a:stretch/>
        </p:blipFill>
        <p:spPr>
          <a:xfrm>
            <a:off x="271359" y="3145719"/>
            <a:ext cx="3421676" cy="3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06CCB8-E161-C047-A037-E0A7E272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14" t="-2260" r="9360" b="-1153"/>
          <a:stretch/>
        </p:blipFill>
        <p:spPr>
          <a:xfrm>
            <a:off x="271361" y="3711668"/>
            <a:ext cx="3421673" cy="360000"/>
          </a:xfrm>
          <a:prstGeom prst="rect">
            <a:avLst/>
          </a:prstGeom>
        </p:spPr>
      </p:pic>
      <p:sp>
        <p:nvSpPr>
          <p:cNvPr id="9" name="Google Shape;77;p2">
            <a:extLst>
              <a:ext uri="{FF2B5EF4-FFF2-40B4-BE49-F238E27FC236}">
                <a16:creationId xmlns:a16="http://schemas.microsoft.com/office/drawing/2014/main" id="{6B597070-1BF4-504C-AF7A-98C07557B727}"/>
              </a:ext>
            </a:extLst>
          </p:cNvPr>
          <p:cNvSpPr txBox="1">
            <a:spLocks/>
          </p:cNvSpPr>
          <p:nvPr/>
        </p:nvSpPr>
        <p:spPr>
          <a:xfrm>
            <a:off x="5078858" y="1233289"/>
            <a:ext cx="3665091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9050" indent="0">
              <a:spcBef>
                <a:spcPts val="0"/>
              </a:spcBef>
              <a:buClr>
                <a:schemeClr val="tx1"/>
              </a:buClr>
              <a:buSzPts val="1800"/>
              <a:buNone/>
            </a:pPr>
            <a:r>
              <a:rPr lang="en-US" sz="2400" dirty="0">
                <a:solidFill>
                  <a:schemeClr val="tx1"/>
                </a:solidFill>
              </a:rPr>
              <a:t>CNN</a:t>
            </a:r>
          </a:p>
          <a:p>
            <a:pPr marL="304800" indent="-285750"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</a:rPr>
              <a:t>Word Embedding</a:t>
            </a:r>
          </a:p>
          <a:p>
            <a:pPr marL="305753" indent="-2857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800" dirty="0" err="1">
                <a:solidFill>
                  <a:schemeClr val="tx1"/>
                </a:solidFill>
              </a:rPr>
              <a:t>TextCNN</a:t>
            </a:r>
            <a:r>
              <a:rPr lang="en-US" sz="1800" dirty="0">
                <a:solidFill>
                  <a:schemeClr val="tx1"/>
                </a:solidFill>
              </a:rPr>
              <a:t> Model Architecture</a:t>
            </a:r>
          </a:p>
          <a:p>
            <a:pPr marL="762953" lvl="1" indent="-2857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600" dirty="0">
                <a:solidFill>
                  <a:schemeClr val="tx1"/>
                </a:solidFill>
              </a:rPr>
              <a:t>Convolution Layers</a:t>
            </a:r>
          </a:p>
          <a:p>
            <a:pPr marL="762953" lvl="1" indent="-2857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600" dirty="0">
                <a:solidFill>
                  <a:schemeClr val="tx1"/>
                </a:solidFill>
              </a:rPr>
              <a:t>Concatenation</a:t>
            </a:r>
          </a:p>
          <a:p>
            <a:pPr marL="762953" lvl="1" indent="-2857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600" dirty="0">
                <a:solidFill>
                  <a:schemeClr val="tx1"/>
                </a:solidFill>
              </a:rPr>
              <a:t>Dropout Layer</a:t>
            </a:r>
          </a:p>
          <a:p>
            <a:pPr marL="305753" indent="-285750">
              <a:spcBef>
                <a:spcPts val="0"/>
              </a:spcBef>
              <a:buClr>
                <a:schemeClr val="tx1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</a:rPr>
              <a:t>Fully Connected Layer</a:t>
            </a:r>
          </a:p>
          <a:p>
            <a:pPr marL="762000" lvl="1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BE78B4-E860-1942-B335-6451F14EDF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611"/>
          <a:stretch/>
        </p:blipFill>
        <p:spPr>
          <a:xfrm>
            <a:off x="4492268" y="3145718"/>
            <a:ext cx="4613636" cy="3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E6B1FE-28F1-B24D-B8D7-B2DFC9D912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211" t="12102" b="11860"/>
          <a:stretch/>
        </p:blipFill>
        <p:spPr>
          <a:xfrm>
            <a:off x="4492269" y="3711668"/>
            <a:ext cx="4496688" cy="360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EB5226-820D-824B-A699-31E54012195E}"/>
              </a:ext>
            </a:extLst>
          </p:cNvPr>
          <p:cNvCxnSpPr/>
          <p:nvPr/>
        </p:nvCxnSpPr>
        <p:spPr>
          <a:xfrm>
            <a:off x="4203865" y="1268044"/>
            <a:ext cx="0" cy="3482086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76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7" name="Google Shape;76;p2">
            <a:extLst>
              <a:ext uri="{FF2B5EF4-FFF2-40B4-BE49-F238E27FC236}">
                <a16:creationId xmlns:a16="http://schemas.microsoft.com/office/drawing/2014/main" id="{935B089F-FF42-4B42-CE90-9092BE5736FA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300"/>
            </a:pPr>
            <a:r>
              <a:rPr lang="en-US" sz="2400" b="1" dirty="0">
                <a:solidFill>
                  <a:schemeClr val="tx1"/>
                </a:solidFill>
              </a:rPr>
              <a:t>Model: Recurrent Neural Network</a:t>
            </a:r>
          </a:p>
        </p:txBody>
      </p:sp>
      <p:sp>
        <p:nvSpPr>
          <p:cNvPr id="9" name="Google Shape;77;p2">
            <a:extLst>
              <a:ext uri="{FF2B5EF4-FFF2-40B4-BE49-F238E27FC236}">
                <a16:creationId xmlns:a16="http://schemas.microsoft.com/office/drawing/2014/main" id="{6B597070-1BF4-504C-AF7A-98C07557B727}"/>
              </a:ext>
            </a:extLst>
          </p:cNvPr>
          <p:cNvSpPr txBox="1">
            <a:spLocks/>
          </p:cNvSpPr>
          <p:nvPr/>
        </p:nvSpPr>
        <p:spPr>
          <a:xfrm>
            <a:off x="434340" y="1078744"/>
            <a:ext cx="8081009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9050" indent="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SzPts val="1800"/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Recurrent Neural Networks (RNNs) are designed to handle sequential data by maintaining hidden states across time steps</a:t>
            </a:r>
          </a:p>
          <a:p>
            <a:pPr marL="30480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RNN: Basic recurrent structure, suffers from vanishing gradient issues.</a:t>
            </a:r>
          </a:p>
          <a:p>
            <a:pPr marL="30480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LSTM (Long Short-Term Memory): Introduces gating mechanisms to better capture long-term dependencies.</a:t>
            </a:r>
          </a:p>
          <a:p>
            <a:pPr marL="30480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GRU (Gated Recurrent Unit): A simplified version of LSTM, balances performance and computational efficiency.</a:t>
            </a:r>
          </a:p>
          <a:p>
            <a:pPr marL="19050" indent="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SzPts val="18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60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7" name="Google Shape;76;p2">
            <a:extLst>
              <a:ext uri="{FF2B5EF4-FFF2-40B4-BE49-F238E27FC236}">
                <a16:creationId xmlns:a16="http://schemas.microsoft.com/office/drawing/2014/main" id="{935B089F-FF42-4B42-CE90-9092BE5736FA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300"/>
            </a:pPr>
            <a:r>
              <a:rPr lang="en-US" sz="2400" b="1" dirty="0">
                <a:solidFill>
                  <a:schemeClr val="tx1"/>
                </a:solidFill>
              </a:rPr>
              <a:t>Model: Type of Encoder</a:t>
            </a:r>
          </a:p>
        </p:txBody>
      </p:sp>
      <p:sp>
        <p:nvSpPr>
          <p:cNvPr id="9" name="Google Shape;77;p2">
            <a:extLst>
              <a:ext uri="{FF2B5EF4-FFF2-40B4-BE49-F238E27FC236}">
                <a16:creationId xmlns:a16="http://schemas.microsoft.com/office/drawing/2014/main" id="{6B597070-1BF4-504C-AF7A-98C07557B727}"/>
              </a:ext>
            </a:extLst>
          </p:cNvPr>
          <p:cNvSpPr txBox="1">
            <a:spLocks/>
          </p:cNvSpPr>
          <p:nvPr/>
        </p:nvSpPr>
        <p:spPr>
          <a:xfrm>
            <a:off x="434341" y="1078744"/>
            <a:ext cx="404622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905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ts val="1800"/>
              <a:buNone/>
            </a:pPr>
            <a:r>
              <a:rPr lang="en-US" sz="2000" dirty="0">
                <a:solidFill>
                  <a:schemeClr val="tx1"/>
                </a:solidFill>
              </a:rPr>
              <a:t>Single Tower(Encoder)</a:t>
            </a:r>
          </a:p>
          <a:p>
            <a:pPr marL="304800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</a:rPr>
              <a:t>Merges the query and title</a:t>
            </a:r>
          </a:p>
          <a:p>
            <a:pPr marL="304800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</a:rPr>
              <a:t>Interaction between query and title</a:t>
            </a:r>
          </a:p>
          <a:p>
            <a:pPr marL="304800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b="1" dirty="0">
                <a:solidFill>
                  <a:schemeClr val="tx1"/>
                </a:solidFill>
              </a:rPr>
              <a:t>Only One </a:t>
            </a:r>
            <a:r>
              <a:rPr lang="en-US" sz="1800" dirty="0">
                <a:solidFill>
                  <a:schemeClr val="tx1"/>
                </a:solidFill>
              </a:rPr>
              <a:t>Encoder</a:t>
            </a:r>
          </a:p>
          <a:p>
            <a:pPr marL="304800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endParaRPr lang="en-US" sz="1800" dirty="0">
              <a:solidFill>
                <a:schemeClr val="tx1"/>
              </a:solidFill>
            </a:endParaRPr>
          </a:p>
          <a:p>
            <a:pPr marL="19050" indent="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ts val="1800"/>
              <a:buNone/>
            </a:pPr>
            <a:r>
              <a:rPr lang="en-US" sz="2000" dirty="0">
                <a:solidFill>
                  <a:schemeClr val="tx1"/>
                </a:solidFill>
              </a:rPr>
              <a:t>Double Tower(Encoder)</a:t>
            </a:r>
          </a:p>
          <a:p>
            <a:pPr marL="304800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</a:rPr>
              <a:t>Encoding the query and title separately</a:t>
            </a:r>
          </a:p>
          <a:p>
            <a:pPr marL="304800" indent="-28575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1800" dirty="0">
                <a:solidFill>
                  <a:schemeClr val="tx1"/>
                </a:solidFill>
              </a:rPr>
              <a:t>Concatenate the representations for relevance prediction</a:t>
            </a:r>
          </a:p>
          <a:p>
            <a:pPr marL="304800" indent="-285750">
              <a:spcBef>
                <a:spcPts val="0"/>
              </a:spcBef>
              <a:buClr>
                <a:schemeClr val="tx1"/>
              </a:buClr>
              <a:buSzPts val="1800"/>
            </a:pPr>
            <a:endParaRPr lang="en-US" sz="1800" dirty="0">
              <a:solidFill>
                <a:schemeClr val="tx1"/>
              </a:solidFill>
            </a:endParaRPr>
          </a:p>
          <a:p>
            <a:pPr marL="762000" lvl="1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762000" lvl="1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2" name="图片 4" descr="图示&#10;&#10;AI 生成的内容可能不正确。">
            <a:extLst>
              <a:ext uri="{FF2B5EF4-FFF2-40B4-BE49-F238E27FC236}">
                <a16:creationId xmlns:a16="http://schemas.microsoft.com/office/drawing/2014/main" id="{81A5ACE4-6458-0C40-8886-054DFA4BE5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30" t="2945" r="10677"/>
          <a:stretch/>
        </p:blipFill>
        <p:spPr>
          <a:xfrm>
            <a:off x="4337465" y="1078744"/>
            <a:ext cx="4754880" cy="35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7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7" name="Google Shape;76;p2">
            <a:extLst>
              <a:ext uri="{FF2B5EF4-FFF2-40B4-BE49-F238E27FC236}">
                <a16:creationId xmlns:a16="http://schemas.microsoft.com/office/drawing/2014/main" id="{935B089F-FF42-4B42-CE90-9092BE5736FA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300"/>
            </a:pPr>
            <a:r>
              <a:rPr lang="en-US" sz="2400" b="1" dirty="0">
                <a:solidFill>
                  <a:schemeClr val="tx1"/>
                </a:solidFill>
              </a:rPr>
              <a:t>From RNNs to Transformer</a:t>
            </a:r>
          </a:p>
        </p:txBody>
      </p:sp>
      <p:sp>
        <p:nvSpPr>
          <p:cNvPr id="9" name="Google Shape;77;p2">
            <a:extLst>
              <a:ext uri="{FF2B5EF4-FFF2-40B4-BE49-F238E27FC236}">
                <a16:creationId xmlns:a16="http://schemas.microsoft.com/office/drawing/2014/main" id="{6B597070-1BF4-504C-AF7A-98C07557B727}"/>
              </a:ext>
            </a:extLst>
          </p:cNvPr>
          <p:cNvSpPr txBox="1">
            <a:spLocks/>
          </p:cNvSpPr>
          <p:nvPr/>
        </p:nvSpPr>
        <p:spPr>
          <a:xfrm>
            <a:off x="434340" y="1078744"/>
            <a:ext cx="546354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9050" indent="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SzPts val="1800"/>
              <a:buNone/>
            </a:pPr>
            <a:r>
              <a:rPr lang="en-US" sz="29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RNNs struggle with capturing </a:t>
            </a:r>
            <a:r>
              <a:rPr lang="en-US" sz="29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long-range </a:t>
            </a:r>
            <a:r>
              <a:rPr lang="en-US" sz="29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dependencies and are hard to </a:t>
            </a:r>
            <a:r>
              <a:rPr lang="en-US" sz="29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parallelize</a:t>
            </a:r>
            <a:r>
              <a:rPr lang="en-US" sz="29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training</a:t>
            </a:r>
          </a:p>
          <a:p>
            <a:pPr marL="19050" indent="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SzPts val="1800"/>
              <a:buNone/>
            </a:pPr>
            <a:endParaRPr lang="en-US" sz="2900" dirty="0">
              <a:solidFill>
                <a:srgbClr val="000000"/>
              </a:solidFill>
              <a:latin typeface="-webkit-standard"/>
            </a:endParaRPr>
          </a:p>
          <a:p>
            <a:pPr marL="19050" indent="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SzPts val="1800"/>
              <a:buNone/>
            </a:pPr>
            <a:r>
              <a:rPr lang="en-US" sz="2000" dirty="0">
                <a:solidFill>
                  <a:schemeClr val="tx1"/>
                </a:solidFill>
              </a:rPr>
              <a:t>Structure of a Transformer:</a:t>
            </a:r>
          </a:p>
          <a:p>
            <a:pPr marL="30480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2000" dirty="0">
                <a:solidFill>
                  <a:schemeClr val="tx1"/>
                </a:solidFill>
              </a:rPr>
              <a:t>Multi-Head Self-Attention: Learns different types of relationships between tokens.</a:t>
            </a:r>
          </a:p>
          <a:p>
            <a:pPr marL="30480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2000" dirty="0">
                <a:solidFill>
                  <a:schemeClr val="tx1"/>
                </a:solidFill>
              </a:rPr>
              <a:t>Feed-Forward Network: Enhances representation learning.</a:t>
            </a:r>
          </a:p>
          <a:p>
            <a:pPr marL="304800" indent="-285750">
              <a:lnSpc>
                <a:spcPct val="130000"/>
              </a:lnSpc>
              <a:spcBef>
                <a:spcPts val="0"/>
              </a:spcBef>
              <a:buClr>
                <a:schemeClr val="tx1"/>
              </a:buClr>
              <a:buSzPts val="1800"/>
            </a:pPr>
            <a:r>
              <a:rPr lang="en-US" sz="2000" dirty="0">
                <a:solidFill>
                  <a:schemeClr val="tx1"/>
                </a:solidFill>
              </a:rPr>
              <a:t>Residual Connections + Layer Normalization: Help stabilize and speed up training.</a:t>
            </a:r>
          </a:p>
          <a:p>
            <a:pPr marL="19050" indent="0">
              <a:spcBef>
                <a:spcPts val="0"/>
              </a:spcBef>
              <a:buClr>
                <a:schemeClr val="tx1"/>
              </a:buClr>
              <a:buSzPts val="18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762000" lvl="1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762000" lvl="1" indent="-285750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88841F2-79EB-684E-8033-1C6C45A02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315" y="702945"/>
            <a:ext cx="3555344" cy="373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92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1792</Words>
  <Application>Microsoft Macintosh PowerPoint</Application>
  <PresentationFormat>On-screen Show (16:9)</PresentationFormat>
  <Paragraphs>166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-webkit-standard</vt:lpstr>
      <vt:lpstr>Arial</vt:lpstr>
      <vt:lpstr>Calibri</vt:lpstr>
      <vt:lpstr>Office Theme</vt:lpstr>
      <vt:lpstr>Exploring Language Models for Query-Document Relevance Prediction on the QBQTC Dataset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Language Models for Query-Document Relevance Prediction on the QBQTC Dataset  CS5242 Group6</dc:title>
  <dc:creator>Yihan LIAN</dc:creator>
  <cp:lastModifiedBy>李峻枫</cp:lastModifiedBy>
  <cp:revision>19</cp:revision>
  <dcterms:created xsi:type="dcterms:W3CDTF">2018-08-16T03:57:50Z</dcterms:created>
  <dcterms:modified xsi:type="dcterms:W3CDTF">2025-04-28T00:10:43Z</dcterms:modified>
</cp:coreProperties>
</file>