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27" autoAdjust="0"/>
  </p:normalViewPr>
  <p:slideViewPr>
    <p:cSldViewPr snapToGrid="0" showGuides="1">
      <p:cViewPr varScale="1">
        <p:scale>
          <a:sx n="66" d="100"/>
          <a:sy n="66" d="100"/>
        </p:scale>
        <p:origin x="68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8"/>
          <p:cNvSpPr txBox="1">
            <a:spLocks noChangeArrowheads="1"/>
          </p:cNvSpPr>
          <p:nvPr/>
        </p:nvSpPr>
        <p:spPr bwMode="auto">
          <a:xfrm>
            <a:off x="414338" y="2063750"/>
            <a:ext cx="5900737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200" b="1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团队分工细则</a:t>
            </a:r>
            <a:endParaRPr lang="zh-CN" altLang="en-US" sz="5200" b="1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22"/>
          <p:cNvSpPr txBox="1">
            <a:spLocks noChangeArrowheads="1"/>
          </p:cNvSpPr>
          <p:nvPr/>
        </p:nvSpPr>
        <p:spPr bwMode="auto">
          <a:xfrm>
            <a:off x="454025" y="4014788"/>
            <a:ext cx="2173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400" b="1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2600" y="3776663"/>
            <a:ext cx="2774950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1" name="组合 1"/>
          <p:cNvGrpSpPr/>
          <p:nvPr/>
        </p:nvGrpSpPr>
        <p:grpSpPr bwMode="auto"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4104" name="图片 3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1925" y="5470844"/>
              <a:ext cx="573074" cy="65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图片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297" y="4565510"/>
              <a:ext cx="1438781" cy="123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图片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566" y="879190"/>
              <a:ext cx="3828620" cy="3298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4108" name="图片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461" y="3297771"/>
              <a:ext cx="3554276" cy="3066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439738" y="4676775"/>
            <a:ext cx="485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依托腾讯课堂的网课笔记功能</a:t>
            </a:r>
            <a:endParaRPr lang="zh-CN" altLang="en-US" sz="2400" b="1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文本框 5"/>
          <p:cNvSpPr txBox="1">
            <a:spLocks noChangeArrowheads="1"/>
          </p:cNvSpPr>
          <p:nvPr/>
        </p:nvSpPr>
        <p:spPr bwMode="auto">
          <a:xfrm>
            <a:off x="454025" y="3059113"/>
            <a:ext cx="5148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然阿姨 | 第二届产品策划比赛</a:t>
            </a:r>
            <a:endParaRPr lang="zh-CN" altLang="en-US" sz="2400" b="1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26855" y="329377"/>
            <a:ext cx="6097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团队分工细则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37364" y="1434164"/>
          <a:ext cx="9508690" cy="485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345"/>
                <a:gridCol w="4754345"/>
              </a:tblGrid>
              <a:tr h="584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BRD</a:t>
                      </a:r>
                      <a:r>
                        <a:rPr lang="zh-CN" altLang="en-US" dirty="0" smtClean="0"/>
                        <a:t>商业需求文档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Ranger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MRD</a:t>
                      </a:r>
                      <a:r>
                        <a:rPr lang="zh-CN" altLang="en-US" dirty="0" smtClean="0"/>
                        <a:t>市场需求文档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小江，</a:t>
                      </a:r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竞品分析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豆花儿，</a:t>
                      </a:r>
                      <a:r>
                        <a:rPr lang="en-US" altLang="zh-CN" dirty="0" err="1" smtClean="0"/>
                        <a:t>kk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功能结构图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豆花儿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信息流程图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kk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产品迭代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小江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业务流程图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5332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团队分工细则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Ranger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46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俞垚</cp:lastModifiedBy>
  <cp:revision>100</cp:revision>
  <dcterms:created xsi:type="dcterms:W3CDTF">2020-03-11T02:21:00Z</dcterms:created>
  <dcterms:modified xsi:type="dcterms:W3CDTF">2020-07-22T16:45:09Z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