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6576000" cy="27432000"/>
  <p:notesSz cx="6858000" cy="9144000"/>
  <p:defaultTextStyle>
    <a:defPPr>
      <a:defRPr lang="en-US"/>
    </a:defPPr>
    <a:lvl1pPr marL="0" algn="l" defTabSz="3072384" rtl="0" eaLnBrk="1" latinLnBrk="0" hangingPunct="1">
      <a:defRPr sz="6048" kern="1200">
        <a:solidFill>
          <a:schemeClr val="tx1"/>
        </a:solidFill>
        <a:latin typeface="+mn-lt"/>
        <a:ea typeface="+mn-ea"/>
        <a:cs typeface="+mn-cs"/>
      </a:defRPr>
    </a:lvl1pPr>
    <a:lvl2pPr marL="1536192" algn="l" defTabSz="3072384" rtl="0" eaLnBrk="1" latinLnBrk="0" hangingPunct="1">
      <a:defRPr sz="6048" kern="1200">
        <a:solidFill>
          <a:schemeClr val="tx1"/>
        </a:solidFill>
        <a:latin typeface="+mn-lt"/>
        <a:ea typeface="+mn-ea"/>
        <a:cs typeface="+mn-cs"/>
      </a:defRPr>
    </a:lvl2pPr>
    <a:lvl3pPr marL="3072384" algn="l" defTabSz="3072384" rtl="0" eaLnBrk="1" latinLnBrk="0" hangingPunct="1">
      <a:defRPr sz="6048" kern="1200">
        <a:solidFill>
          <a:schemeClr val="tx1"/>
        </a:solidFill>
        <a:latin typeface="+mn-lt"/>
        <a:ea typeface="+mn-ea"/>
        <a:cs typeface="+mn-cs"/>
      </a:defRPr>
    </a:lvl3pPr>
    <a:lvl4pPr marL="4608576" algn="l" defTabSz="3072384" rtl="0" eaLnBrk="1" latinLnBrk="0" hangingPunct="1">
      <a:defRPr sz="6048" kern="1200">
        <a:solidFill>
          <a:schemeClr val="tx1"/>
        </a:solidFill>
        <a:latin typeface="+mn-lt"/>
        <a:ea typeface="+mn-ea"/>
        <a:cs typeface="+mn-cs"/>
      </a:defRPr>
    </a:lvl4pPr>
    <a:lvl5pPr marL="6144768" algn="l" defTabSz="3072384" rtl="0" eaLnBrk="1" latinLnBrk="0" hangingPunct="1">
      <a:defRPr sz="6048" kern="1200">
        <a:solidFill>
          <a:schemeClr val="tx1"/>
        </a:solidFill>
        <a:latin typeface="+mn-lt"/>
        <a:ea typeface="+mn-ea"/>
        <a:cs typeface="+mn-cs"/>
      </a:defRPr>
    </a:lvl5pPr>
    <a:lvl6pPr marL="7680960" algn="l" defTabSz="3072384" rtl="0" eaLnBrk="1" latinLnBrk="0" hangingPunct="1">
      <a:defRPr sz="6048" kern="1200">
        <a:solidFill>
          <a:schemeClr val="tx1"/>
        </a:solidFill>
        <a:latin typeface="+mn-lt"/>
        <a:ea typeface="+mn-ea"/>
        <a:cs typeface="+mn-cs"/>
      </a:defRPr>
    </a:lvl6pPr>
    <a:lvl7pPr marL="9217152" algn="l" defTabSz="3072384" rtl="0" eaLnBrk="1" latinLnBrk="0" hangingPunct="1">
      <a:defRPr sz="6048" kern="1200">
        <a:solidFill>
          <a:schemeClr val="tx1"/>
        </a:solidFill>
        <a:latin typeface="+mn-lt"/>
        <a:ea typeface="+mn-ea"/>
        <a:cs typeface="+mn-cs"/>
      </a:defRPr>
    </a:lvl7pPr>
    <a:lvl8pPr marL="10753344" algn="l" defTabSz="3072384" rtl="0" eaLnBrk="1" latinLnBrk="0" hangingPunct="1">
      <a:defRPr sz="6048" kern="1200">
        <a:solidFill>
          <a:schemeClr val="tx1"/>
        </a:solidFill>
        <a:latin typeface="+mn-lt"/>
        <a:ea typeface="+mn-ea"/>
        <a:cs typeface="+mn-cs"/>
      </a:defRPr>
    </a:lvl8pPr>
    <a:lvl9pPr marL="12289536" algn="l" defTabSz="3072384"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27" autoAdjust="0"/>
    <p:restoredTop sz="95214" autoAdjust="0"/>
  </p:normalViewPr>
  <p:slideViewPr>
    <p:cSldViewPr snapToGrid="0">
      <p:cViewPr varScale="1">
        <p:scale>
          <a:sx n="20" d="100"/>
          <a:sy n="20" d="100"/>
        </p:scale>
        <p:origin x="127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7B3FF-BE13-4035-84E0-4D66A1B55A98}" type="datetimeFigureOut">
              <a:rPr lang="en-US" smtClean="0"/>
              <a:t>12/8/2019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432AC-F3EC-4402-9F9A-DE2EECD4C7B9}" type="slidenum">
              <a:rPr lang="en-US" smtClean="0"/>
              <a:t>‹#›</a:t>
            </a:fld>
            <a:endParaRPr lang="en-US"/>
          </a:p>
        </p:txBody>
      </p:sp>
    </p:spTree>
    <p:extLst>
      <p:ext uri="{BB962C8B-B14F-4D97-AF65-F5344CB8AC3E}">
        <p14:creationId xmlns:p14="http://schemas.microsoft.com/office/powerpoint/2010/main" val="3168322662"/>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8432AC-F3EC-4402-9F9A-DE2EECD4C7B9}" type="slidenum">
              <a:rPr lang="en-US" smtClean="0"/>
              <a:t>1</a:t>
            </a:fld>
            <a:endParaRPr lang="en-US"/>
          </a:p>
        </p:txBody>
      </p:sp>
    </p:spTree>
    <p:extLst>
      <p:ext uri="{BB962C8B-B14F-4D97-AF65-F5344CB8AC3E}">
        <p14:creationId xmlns:p14="http://schemas.microsoft.com/office/powerpoint/2010/main" val="142481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2079" y="7078162"/>
            <a:ext cx="28320102" cy="7315204"/>
          </a:xfrm>
        </p:spPr>
        <p:txBody>
          <a:bodyPr anchor="b">
            <a:normAutofit/>
          </a:bodyPr>
          <a:lstStyle>
            <a:lvl1pPr algn="ctr">
              <a:defRPr sz="16200"/>
            </a:lvl1pPr>
          </a:lstStyle>
          <a:p>
            <a:r>
              <a:rPr lang="en-US"/>
              <a:t>Click to edit Master title style</a:t>
            </a:r>
            <a:endParaRPr lang="en-US" dirty="0"/>
          </a:p>
        </p:txBody>
      </p:sp>
      <p:sp>
        <p:nvSpPr>
          <p:cNvPr id="3" name="Subtitle 2"/>
          <p:cNvSpPr>
            <a:spLocks noGrp="1"/>
          </p:cNvSpPr>
          <p:nvPr>
            <p:ph type="subTitle" idx="1"/>
          </p:nvPr>
        </p:nvSpPr>
        <p:spPr>
          <a:xfrm>
            <a:off x="4112079" y="15093958"/>
            <a:ext cx="28320102" cy="4199468"/>
          </a:xfrm>
        </p:spPr>
        <p:txBody>
          <a:bodyPr anchor="t"/>
          <a:lstStyle>
            <a:lvl1pPr marL="0" indent="0" algn="ctr">
              <a:buNone/>
              <a:defRPr>
                <a:solidFill>
                  <a:schemeClr val="tx1"/>
                </a:solidFill>
              </a:defRPr>
            </a:lvl1pPr>
            <a:lvl2pPr marL="1371600" indent="0" algn="ctr">
              <a:buNone/>
              <a:defRPr>
                <a:solidFill>
                  <a:schemeClr val="tx1">
                    <a:tint val="75000"/>
                  </a:schemeClr>
                </a:solidFill>
              </a:defRPr>
            </a:lvl2pPr>
            <a:lvl3pPr marL="2743200" indent="0" algn="ctr">
              <a:buNone/>
              <a:defRPr>
                <a:solidFill>
                  <a:schemeClr val="tx1">
                    <a:tint val="75000"/>
                  </a:schemeClr>
                </a:solidFill>
              </a:defRPr>
            </a:lvl3pPr>
            <a:lvl4pPr marL="4114800" indent="0" algn="ctr">
              <a:buNone/>
              <a:defRPr>
                <a:solidFill>
                  <a:schemeClr val="tx1">
                    <a:tint val="75000"/>
                  </a:schemeClr>
                </a:solidFill>
              </a:defRPr>
            </a:lvl4pPr>
            <a:lvl5pPr marL="5486400" indent="0" algn="ctr">
              <a:buNone/>
              <a:defRPr>
                <a:solidFill>
                  <a:schemeClr val="tx1">
                    <a:tint val="75000"/>
                  </a:schemeClr>
                </a:solidFill>
              </a:defRPr>
            </a:lvl5pPr>
            <a:lvl6pPr marL="6858000" indent="0" algn="ctr">
              <a:buNone/>
              <a:defRPr>
                <a:solidFill>
                  <a:schemeClr val="tx1">
                    <a:tint val="75000"/>
                  </a:schemeClr>
                </a:solidFill>
              </a:defRPr>
            </a:lvl6pPr>
            <a:lvl7pPr marL="8229600" indent="0" algn="ctr">
              <a:buNone/>
              <a:defRPr>
                <a:solidFill>
                  <a:schemeClr val="tx1">
                    <a:tint val="75000"/>
                  </a:schemeClr>
                </a:solidFill>
              </a:defRPr>
            </a:lvl7pPr>
            <a:lvl8pPr marL="9601200" indent="0" algn="ctr">
              <a:buNone/>
              <a:defRPr>
                <a:solidFill>
                  <a:schemeClr val="tx1">
                    <a:tint val="75000"/>
                  </a:schemeClr>
                </a:solidFill>
              </a:defRPr>
            </a:lvl8pPr>
            <a:lvl9pPr marL="10972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2946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651" y="2191228"/>
            <a:ext cx="30425397" cy="15267224"/>
          </a:xfrm>
          <a:prstGeom prst="rect">
            <a:avLst/>
          </a:prstGeom>
        </p:spPr>
      </p:pic>
      <p:sp>
        <p:nvSpPr>
          <p:cNvPr id="2" name="Title 1"/>
          <p:cNvSpPr>
            <a:spLocks noGrp="1"/>
          </p:cNvSpPr>
          <p:nvPr>
            <p:ph type="title"/>
          </p:nvPr>
        </p:nvSpPr>
        <p:spPr>
          <a:xfrm>
            <a:off x="2741418" y="18261020"/>
            <a:ext cx="31065978" cy="2173888"/>
          </a:xfrm>
        </p:spPr>
        <p:txBody>
          <a:bodyPr anchor="b">
            <a:normAutofit/>
          </a:bodyPr>
          <a:lstStyle>
            <a:lvl1pPr algn="ctr">
              <a:defRPr sz="8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08047" y="2780038"/>
            <a:ext cx="29536038" cy="14102684"/>
          </a:xfrm>
          <a:effectLst>
            <a:outerShdw blurRad="38100" dist="25400" dir="4440000">
              <a:srgbClr val="000000">
                <a:alpha val="36000"/>
              </a:srgbClr>
            </a:outerShdw>
          </a:effectLst>
        </p:spPr>
        <p:txBody>
          <a:bodyPr anchor="t">
            <a:normAutofit/>
          </a:bodyPr>
          <a:lstStyle>
            <a:lvl1pPr marL="0" indent="0" algn="ctr">
              <a:buNone/>
              <a:defRPr sz="6000"/>
            </a:lvl1pPr>
            <a:lvl2pPr marL="1371600" indent="0">
              <a:buNone/>
              <a:defRPr sz="6000"/>
            </a:lvl2pPr>
            <a:lvl3pPr marL="2743200" indent="0">
              <a:buNone/>
              <a:defRPr sz="60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2741385" y="20990912"/>
            <a:ext cx="31061286" cy="2173888"/>
          </a:xfrm>
        </p:spPr>
        <p:txBody>
          <a:bodyPr anchor="t"/>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156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741385" y="2433748"/>
            <a:ext cx="31061286" cy="14137376"/>
          </a:xfrm>
        </p:spPr>
        <p:txBody>
          <a:bodyPr anchor="ctr">
            <a:normAutofit/>
          </a:bodyPr>
          <a:lstStyle>
            <a:lvl1pPr>
              <a:defRPr sz="12000"/>
            </a:lvl1pPr>
          </a:lstStyle>
          <a:p>
            <a:r>
              <a:rPr lang="en-US"/>
              <a:t>Click to edit Master title style</a:t>
            </a:r>
            <a:endParaRPr lang="en-US" dirty="0"/>
          </a:p>
        </p:txBody>
      </p:sp>
      <p:sp>
        <p:nvSpPr>
          <p:cNvPr id="4" name="Text Placeholder 3"/>
          <p:cNvSpPr>
            <a:spLocks noGrp="1"/>
          </p:cNvSpPr>
          <p:nvPr>
            <p:ph type="body" sz="half" idx="2"/>
          </p:nvPr>
        </p:nvSpPr>
        <p:spPr>
          <a:xfrm>
            <a:off x="2741384" y="17180720"/>
            <a:ext cx="31061289" cy="6007304"/>
          </a:xfrm>
        </p:spPr>
        <p:txBody>
          <a:bodyPr anchor="ct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87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38636" y="2438400"/>
            <a:ext cx="27908256" cy="11971616"/>
          </a:xfrm>
        </p:spPr>
        <p:txBody>
          <a:bodyPr anchor="ctr">
            <a:normAutofit/>
          </a:bodyPr>
          <a:lstStyle>
            <a:lvl1pPr>
              <a:defRPr sz="10800"/>
            </a:lvl1pPr>
          </a:lstStyle>
          <a:p>
            <a:r>
              <a:rPr lang="en-US"/>
              <a:t>Click to edit Master title style</a:t>
            </a:r>
            <a:endParaRPr lang="en-US" dirty="0"/>
          </a:p>
        </p:txBody>
      </p:sp>
      <p:sp>
        <p:nvSpPr>
          <p:cNvPr id="12" name="Text Placeholder 3"/>
          <p:cNvSpPr>
            <a:spLocks noGrp="1"/>
          </p:cNvSpPr>
          <p:nvPr>
            <p:ph type="body" sz="half" idx="13"/>
          </p:nvPr>
        </p:nvSpPr>
        <p:spPr>
          <a:xfrm>
            <a:off x="5161934" y="14440130"/>
            <a:ext cx="26256897" cy="2130996"/>
          </a:xfrm>
        </p:spPr>
        <p:txBody>
          <a:bodyPr anchor="t">
            <a:normAutofit/>
          </a:bodyPr>
          <a:lstStyle>
            <a:lvl1pPr marL="0" indent="0" algn="r">
              <a:buNone/>
              <a:defRPr sz="42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4" name="Text Placeholder 3"/>
          <p:cNvSpPr>
            <a:spLocks noGrp="1"/>
          </p:cNvSpPr>
          <p:nvPr>
            <p:ph type="body" sz="half" idx="2"/>
          </p:nvPr>
        </p:nvSpPr>
        <p:spPr>
          <a:xfrm>
            <a:off x="2741384" y="17217412"/>
            <a:ext cx="31061289" cy="5957984"/>
          </a:xfrm>
        </p:spPr>
        <p:txBody>
          <a:bodyPr anchor="ctr">
            <a:normAutofit/>
          </a:bodyPr>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2971800" y="3539184"/>
            <a:ext cx="1828800" cy="2339104"/>
          </a:xfrm>
          <a:prstGeom prst="rect">
            <a:avLst/>
          </a:prstGeom>
        </p:spPr>
        <p:txBody>
          <a:bodyPr vert="horz" lIns="274320" tIns="137160" rIns="274320" bIns="1371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4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31514148" y="11713032"/>
            <a:ext cx="1828800" cy="2339104"/>
          </a:xfrm>
          <a:prstGeom prst="rect">
            <a:avLst/>
          </a:prstGeom>
        </p:spPr>
        <p:txBody>
          <a:bodyPr vert="horz" lIns="274320" tIns="137160" rIns="274320" bIns="1371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4000" dirty="0">
                <a:solidFill>
                  <a:schemeClr val="tx1"/>
                </a:solidFill>
                <a:effectLst/>
              </a:rPr>
              <a:t>”</a:t>
            </a:r>
          </a:p>
        </p:txBody>
      </p:sp>
    </p:spTree>
    <p:extLst>
      <p:ext uri="{BB962C8B-B14F-4D97-AF65-F5344CB8AC3E}">
        <p14:creationId xmlns:p14="http://schemas.microsoft.com/office/powerpoint/2010/main" val="705168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741384" y="8507770"/>
            <a:ext cx="31061289" cy="10047340"/>
          </a:xfrm>
        </p:spPr>
        <p:txBody>
          <a:bodyPr anchor="b"/>
          <a:lstStyle>
            <a:lvl1pPr>
              <a:defRPr sz="9600"/>
            </a:lvl1pPr>
          </a:lstStyle>
          <a:p>
            <a:r>
              <a:rPr lang="en-US"/>
              <a:t>Click to edit Master title style</a:t>
            </a:r>
            <a:endParaRPr lang="en-US" dirty="0"/>
          </a:p>
        </p:txBody>
      </p:sp>
      <p:sp>
        <p:nvSpPr>
          <p:cNvPr id="4" name="Text Placeholder 3"/>
          <p:cNvSpPr>
            <a:spLocks noGrp="1"/>
          </p:cNvSpPr>
          <p:nvPr>
            <p:ph type="body" sz="half" idx="2"/>
          </p:nvPr>
        </p:nvSpPr>
        <p:spPr>
          <a:xfrm>
            <a:off x="2741354" y="18602224"/>
            <a:ext cx="31056597" cy="4562576"/>
          </a:xfrm>
        </p:spPr>
        <p:txBody>
          <a:bodyPr anchor="t"/>
          <a:lstStyle>
            <a:lvl1pPr marL="0" indent="0" algn="ctr">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234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741385" y="2438400"/>
            <a:ext cx="31061286" cy="38818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2741385" y="7543800"/>
            <a:ext cx="9902952" cy="3059128"/>
          </a:xfrm>
        </p:spPr>
        <p:txBody>
          <a:bodyPr anchor="b">
            <a:noAutofit/>
          </a:bodyPr>
          <a:lstStyle>
            <a:lvl1pPr marL="0" indent="0" algn="ctr">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8" name="Text Placeholder 3"/>
          <p:cNvSpPr>
            <a:spLocks noGrp="1"/>
          </p:cNvSpPr>
          <p:nvPr>
            <p:ph type="body" sz="half" idx="15"/>
          </p:nvPr>
        </p:nvSpPr>
        <p:spPr>
          <a:xfrm>
            <a:off x="2741385" y="11072448"/>
            <a:ext cx="9902952" cy="12092352"/>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9" name="Text Placeholder 4"/>
          <p:cNvSpPr>
            <a:spLocks noGrp="1"/>
          </p:cNvSpPr>
          <p:nvPr>
            <p:ph type="body" sz="quarter" idx="3"/>
          </p:nvPr>
        </p:nvSpPr>
        <p:spPr>
          <a:xfrm>
            <a:off x="13340133" y="7543798"/>
            <a:ext cx="9902952" cy="3059132"/>
          </a:xfrm>
        </p:spPr>
        <p:txBody>
          <a:bodyPr anchor="b">
            <a:noAutofit/>
          </a:bodyPr>
          <a:lstStyle>
            <a:lvl1pPr marL="0" indent="0" algn="ctr">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10" name="Text Placeholder 3"/>
          <p:cNvSpPr>
            <a:spLocks noGrp="1"/>
          </p:cNvSpPr>
          <p:nvPr>
            <p:ph type="body" sz="half" idx="16"/>
          </p:nvPr>
        </p:nvSpPr>
        <p:spPr>
          <a:xfrm>
            <a:off x="13324305" y="11072448"/>
            <a:ext cx="9902952" cy="12092352"/>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dirty="0"/>
              <a:t>Click to edit Master text styles</a:t>
            </a:r>
          </a:p>
        </p:txBody>
      </p:sp>
      <p:sp>
        <p:nvSpPr>
          <p:cNvPr id="11" name="Text Placeholder 4"/>
          <p:cNvSpPr>
            <a:spLocks noGrp="1"/>
          </p:cNvSpPr>
          <p:nvPr>
            <p:ph type="body" sz="quarter" idx="13"/>
          </p:nvPr>
        </p:nvSpPr>
        <p:spPr>
          <a:xfrm>
            <a:off x="23899716" y="7543800"/>
            <a:ext cx="9902952" cy="3059128"/>
          </a:xfrm>
        </p:spPr>
        <p:txBody>
          <a:bodyPr anchor="b">
            <a:noAutofit/>
          </a:bodyPr>
          <a:lstStyle>
            <a:lvl1pPr marL="0" indent="0" algn="ctr">
              <a:buNone/>
              <a:defRPr sz="66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12" name="Text Placeholder 3"/>
          <p:cNvSpPr>
            <a:spLocks noGrp="1"/>
          </p:cNvSpPr>
          <p:nvPr>
            <p:ph type="body" sz="half" idx="17"/>
          </p:nvPr>
        </p:nvSpPr>
        <p:spPr>
          <a:xfrm>
            <a:off x="23899716" y="11072442"/>
            <a:ext cx="9902952" cy="12092356"/>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9991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886" y="7272858"/>
            <a:ext cx="10019916" cy="7391404"/>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400" y="7272858"/>
            <a:ext cx="10019916" cy="7391404"/>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8153" y="7272858"/>
            <a:ext cx="10019916" cy="7391404"/>
          </a:xfrm>
          <a:prstGeom prst="rect">
            <a:avLst/>
          </a:prstGeom>
        </p:spPr>
      </p:pic>
      <p:sp>
        <p:nvSpPr>
          <p:cNvPr id="30" name="Title 1"/>
          <p:cNvSpPr>
            <a:spLocks noGrp="1"/>
          </p:cNvSpPr>
          <p:nvPr>
            <p:ph type="title"/>
          </p:nvPr>
        </p:nvSpPr>
        <p:spPr>
          <a:xfrm>
            <a:off x="2741384" y="2438400"/>
            <a:ext cx="31061289" cy="38818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741385" y="15616424"/>
            <a:ext cx="9902952" cy="2305048"/>
          </a:xfrm>
        </p:spPr>
        <p:txBody>
          <a:bodyPr anchor="b">
            <a:noAutofit/>
          </a:bodyPr>
          <a:lstStyle>
            <a:lvl1pPr marL="0" indent="0" algn="ctr">
              <a:buNone/>
              <a:defRPr sz="60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20" name="Picture Placeholder 2"/>
          <p:cNvSpPr>
            <a:spLocks noGrp="1" noChangeAspect="1"/>
          </p:cNvSpPr>
          <p:nvPr>
            <p:ph type="pic" idx="15"/>
          </p:nvPr>
        </p:nvSpPr>
        <p:spPr>
          <a:xfrm>
            <a:off x="3054306" y="7755672"/>
            <a:ext cx="9277104" cy="64118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1" name="Text Placeholder 3"/>
          <p:cNvSpPr>
            <a:spLocks noGrp="1"/>
          </p:cNvSpPr>
          <p:nvPr>
            <p:ph type="body" sz="half" idx="18"/>
          </p:nvPr>
        </p:nvSpPr>
        <p:spPr>
          <a:xfrm>
            <a:off x="2741385" y="18289772"/>
            <a:ext cx="9902952" cy="4875032"/>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22" name="Text Placeholder 4"/>
          <p:cNvSpPr>
            <a:spLocks noGrp="1"/>
          </p:cNvSpPr>
          <p:nvPr>
            <p:ph type="body" sz="quarter" idx="3"/>
          </p:nvPr>
        </p:nvSpPr>
        <p:spPr>
          <a:xfrm>
            <a:off x="13328364" y="15616424"/>
            <a:ext cx="9902952" cy="2305048"/>
          </a:xfrm>
        </p:spPr>
        <p:txBody>
          <a:bodyPr anchor="b">
            <a:noAutofit/>
          </a:bodyPr>
          <a:lstStyle>
            <a:lvl1pPr marL="0" indent="0" algn="ctr">
              <a:buNone/>
              <a:defRPr sz="60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23" name="Picture Placeholder 2"/>
          <p:cNvSpPr>
            <a:spLocks noGrp="1" noChangeAspect="1"/>
          </p:cNvSpPr>
          <p:nvPr>
            <p:ph type="pic" idx="21"/>
          </p:nvPr>
        </p:nvSpPr>
        <p:spPr>
          <a:xfrm>
            <a:off x="13637229" y="7756376"/>
            <a:ext cx="9277104" cy="643265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4" name="Text Placeholder 3"/>
          <p:cNvSpPr>
            <a:spLocks noGrp="1"/>
          </p:cNvSpPr>
          <p:nvPr>
            <p:ph type="body" sz="half" idx="19"/>
          </p:nvPr>
        </p:nvSpPr>
        <p:spPr>
          <a:xfrm>
            <a:off x="13324305" y="18289768"/>
            <a:ext cx="9902952" cy="4875032"/>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25" name="Text Placeholder 4"/>
          <p:cNvSpPr>
            <a:spLocks noGrp="1"/>
          </p:cNvSpPr>
          <p:nvPr>
            <p:ph type="body" sz="quarter" idx="13"/>
          </p:nvPr>
        </p:nvSpPr>
        <p:spPr>
          <a:xfrm>
            <a:off x="23900091" y="15616424"/>
            <a:ext cx="9902952" cy="2305048"/>
          </a:xfrm>
        </p:spPr>
        <p:txBody>
          <a:bodyPr anchor="b">
            <a:noAutofit/>
          </a:bodyPr>
          <a:lstStyle>
            <a:lvl1pPr marL="0" indent="0" algn="ctr">
              <a:buNone/>
              <a:defRPr sz="6000" b="0">
                <a:solidFill>
                  <a:schemeClr val="tx1"/>
                </a:solidFill>
              </a:defRPr>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26" name="Picture Placeholder 2"/>
          <p:cNvSpPr>
            <a:spLocks noGrp="1" noChangeAspect="1"/>
          </p:cNvSpPr>
          <p:nvPr>
            <p:ph type="pic" idx="22"/>
          </p:nvPr>
        </p:nvSpPr>
        <p:spPr>
          <a:xfrm>
            <a:off x="24227094" y="7737728"/>
            <a:ext cx="9277104" cy="642917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27" name="Text Placeholder 3"/>
          <p:cNvSpPr>
            <a:spLocks noGrp="1"/>
          </p:cNvSpPr>
          <p:nvPr>
            <p:ph type="body" sz="half" idx="20"/>
          </p:nvPr>
        </p:nvSpPr>
        <p:spPr>
          <a:xfrm>
            <a:off x="23899716" y="18289768"/>
            <a:ext cx="9902952" cy="4875032"/>
          </a:xfrm>
        </p:spPr>
        <p:txBody>
          <a:bodyPr anchor="t">
            <a:normAutofit/>
          </a:bodyPr>
          <a:lstStyle>
            <a:lvl1pPr marL="0" indent="0" algn="ctr">
              <a:buNone/>
              <a:defRPr sz="42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3589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3153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949206" y="2438398"/>
            <a:ext cx="6853461" cy="2072640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741388" y="2438398"/>
            <a:ext cx="23750616" cy="2072640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01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24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6203" y="7044270"/>
            <a:ext cx="28771650" cy="7315252"/>
          </a:xfrm>
        </p:spPr>
        <p:txBody>
          <a:bodyPr anchor="b"/>
          <a:lstStyle>
            <a:lvl1pPr algn="ctr">
              <a:defRPr sz="12000" b="0" cap="none"/>
            </a:lvl1pPr>
          </a:lstStyle>
          <a:p>
            <a:r>
              <a:rPr lang="en-US"/>
              <a:t>Click to edit Master title style</a:t>
            </a:r>
            <a:endParaRPr lang="en-US" dirty="0"/>
          </a:p>
        </p:txBody>
      </p:sp>
      <p:sp>
        <p:nvSpPr>
          <p:cNvPr id="3" name="Text Placeholder 2"/>
          <p:cNvSpPr>
            <a:spLocks noGrp="1"/>
          </p:cNvSpPr>
          <p:nvPr>
            <p:ph type="body" idx="1"/>
          </p:nvPr>
        </p:nvSpPr>
        <p:spPr>
          <a:xfrm>
            <a:off x="3886203" y="15053756"/>
            <a:ext cx="28771650" cy="5333976"/>
          </a:xfrm>
        </p:spPr>
        <p:txBody>
          <a:bodyPr anchor="t"/>
          <a:lstStyle>
            <a:lvl1pPr marL="0" indent="0" algn="ctr">
              <a:buNone/>
              <a:defRPr sz="6000">
                <a:solidFill>
                  <a:schemeClr val="tx1"/>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049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1385" y="2438400"/>
            <a:ext cx="31061286" cy="504748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1386" y="8305802"/>
            <a:ext cx="14570523" cy="1449068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232150" y="8305804"/>
            <a:ext cx="14570523" cy="1449068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519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1385" y="6938026"/>
            <a:ext cx="15087600" cy="16399836"/>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5071" y="6938026"/>
            <a:ext cx="15087600" cy="16399836"/>
          </a:xfrm>
          <a:prstGeom prst="rect">
            <a:avLst/>
          </a:prstGeom>
        </p:spPr>
      </p:pic>
      <p:sp>
        <p:nvSpPr>
          <p:cNvPr id="2" name="Title 1"/>
          <p:cNvSpPr>
            <a:spLocks noGrp="1"/>
          </p:cNvSpPr>
          <p:nvPr>
            <p:ph type="title"/>
          </p:nvPr>
        </p:nvSpPr>
        <p:spPr>
          <a:xfrm>
            <a:off x="2741385" y="2438400"/>
            <a:ext cx="31061286" cy="3881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138039" y="7420612"/>
            <a:ext cx="14294292" cy="2769976"/>
          </a:xfrm>
        </p:spPr>
        <p:txBody>
          <a:bodyPr anchor="b">
            <a:noAutofit/>
          </a:bodyPr>
          <a:lstStyle>
            <a:lvl1pPr marL="0" indent="0" algn="ctr">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4" name="Content Placeholder 3"/>
          <p:cNvSpPr>
            <a:spLocks noGrp="1"/>
          </p:cNvSpPr>
          <p:nvPr>
            <p:ph sz="half" idx="2"/>
          </p:nvPr>
        </p:nvSpPr>
        <p:spPr>
          <a:xfrm>
            <a:off x="3138039" y="10808414"/>
            <a:ext cx="14294292" cy="12174132"/>
          </a:xfrm>
        </p:spPr>
        <p:txBody>
          <a:bodyPr anchor="t">
            <a:normAutofit/>
          </a:bodyPr>
          <a:lstStyle>
            <a:lvl1pPr>
              <a:defRPr sz="5400"/>
            </a:lvl1pPr>
            <a:lvl2pPr>
              <a:defRPr sz="4800"/>
            </a:lvl2pPr>
            <a:lvl3pPr>
              <a:defRPr sz="4200"/>
            </a:lvl3pPr>
            <a:lvl4pPr>
              <a:defRPr sz="3600"/>
            </a:lvl4pPr>
            <a:lvl5pP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9089498" y="7420610"/>
            <a:ext cx="14338746" cy="2769980"/>
          </a:xfrm>
        </p:spPr>
        <p:txBody>
          <a:bodyPr anchor="b">
            <a:noAutofit/>
          </a:bodyPr>
          <a:lstStyle>
            <a:lvl1pPr marL="0" indent="0" algn="ctr">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dirty="0"/>
              <a:t>Click to edit Master text styles</a:t>
            </a:r>
          </a:p>
        </p:txBody>
      </p:sp>
      <p:sp>
        <p:nvSpPr>
          <p:cNvPr id="6" name="Content Placeholder 5"/>
          <p:cNvSpPr>
            <a:spLocks noGrp="1"/>
          </p:cNvSpPr>
          <p:nvPr>
            <p:ph sz="quarter" idx="4"/>
          </p:nvPr>
        </p:nvSpPr>
        <p:spPr>
          <a:xfrm>
            <a:off x="19089503" y="10808414"/>
            <a:ext cx="14338743" cy="12174132"/>
          </a:xfrm>
        </p:spPr>
        <p:txBody>
          <a:bodyPr anchor="t">
            <a:normAutofit/>
          </a:bodyPr>
          <a:lstStyle>
            <a:lvl1pPr>
              <a:defRPr sz="5400"/>
            </a:lvl1pPr>
            <a:lvl2pPr>
              <a:defRPr sz="4800"/>
            </a:lvl2pPr>
            <a:lvl3pPr>
              <a:defRPr sz="4200"/>
            </a:lvl3pPr>
            <a:lvl4pPr>
              <a:defRPr sz="3600"/>
            </a:lvl4pPr>
            <a:lvl5pPr>
              <a:defRPr sz="3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793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40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976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1387" y="2438400"/>
            <a:ext cx="11120667" cy="7287672"/>
          </a:xfrm>
        </p:spPr>
        <p:txBody>
          <a:bodyPr anchor="b">
            <a:normAutofit/>
          </a:bodyPr>
          <a:lstStyle>
            <a:lvl1pPr algn="ctr">
              <a:defRPr sz="8400" b="0"/>
            </a:lvl1pPr>
          </a:lstStyle>
          <a:p>
            <a:r>
              <a:rPr lang="en-US"/>
              <a:t>Click to edit Master title style</a:t>
            </a:r>
            <a:endParaRPr lang="en-US" dirty="0"/>
          </a:p>
        </p:txBody>
      </p:sp>
      <p:sp>
        <p:nvSpPr>
          <p:cNvPr id="3" name="Content Placeholder 2"/>
          <p:cNvSpPr>
            <a:spLocks noGrp="1"/>
          </p:cNvSpPr>
          <p:nvPr>
            <p:ph idx="1"/>
          </p:nvPr>
        </p:nvSpPr>
        <p:spPr>
          <a:xfrm>
            <a:off x="14566899" y="2438402"/>
            <a:ext cx="19235772" cy="203200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41387" y="10693404"/>
            <a:ext cx="11120667" cy="12065000"/>
          </a:xfrm>
        </p:spPr>
        <p:txBody>
          <a:bodyPr anchor="t">
            <a:normAutofit/>
          </a:bodyPr>
          <a:lstStyle>
            <a:lvl1pPr marL="0" indent="0" algn="ctr">
              <a:buNone/>
              <a:defRPr sz="48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2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0995" y="2438400"/>
            <a:ext cx="10752498" cy="20819328"/>
          </a:xfrm>
          <a:prstGeom prst="rect">
            <a:avLst/>
          </a:prstGeom>
        </p:spPr>
      </p:pic>
      <p:sp>
        <p:nvSpPr>
          <p:cNvPr id="2" name="Title 1"/>
          <p:cNvSpPr>
            <a:spLocks noGrp="1"/>
          </p:cNvSpPr>
          <p:nvPr>
            <p:ph type="title"/>
          </p:nvPr>
        </p:nvSpPr>
        <p:spPr>
          <a:xfrm>
            <a:off x="2741386" y="3054806"/>
            <a:ext cx="17123697" cy="6702236"/>
          </a:xfrm>
        </p:spPr>
        <p:txBody>
          <a:bodyPr anchor="b">
            <a:noAutofit/>
          </a:bodyPr>
          <a:lstStyle>
            <a:lvl1pPr algn="ctr">
              <a:defRPr sz="9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327655" y="3054808"/>
            <a:ext cx="9827253" cy="19651288"/>
          </a:xfrm>
          <a:effectLst>
            <a:outerShdw blurRad="38100" dist="25400" dir="4440000">
              <a:srgbClr val="000000">
                <a:alpha val="36000"/>
              </a:srgbClr>
            </a:outerShdw>
          </a:effectLst>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4421094" y="10718798"/>
            <a:ext cx="13764282" cy="12542780"/>
          </a:xfrm>
        </p:spPr>
        <p:txBody>
          <a:bodyPr anchor="t">
            <a:normAutofit/>
          </a:bodyPr>
          <a:lstStyle>
            <a:lvl1pPr marL="0" indent="0" algn="ctr">
              <a:buNone/>
              <a:defRPr sz="48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287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1385" y="2438400"/>
            <a:ext cx="31061286" cy="50292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41385" y="8305802"/>
            <a:ext cx="31061286" cy="14858996"/>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036208" y="24002998"/>
            <a:ext cx="8229600" cy="1460500"/>
          </a:xfrm>
          <a:prstGeom prst="rect">
            <a:avLst/>
          </a:prstGeom>
        </p:spPr>
        <p:txBody>
          <a:bodyPr vert="horz" lIns="91440" tIns="45720" rIns="91440" bIns="45720" rtlCol="0" anchor="ctr"/>
          <a:lstStyle>
            <a:lvl1pPr algn="r">
              <a:defRPr sz="33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12/8/2019</a:t>
            </a:fld>
            <a:endParaRPr lang="en-US" dirty="0"/>
          </a:p>
        </p:txBody>
      </p:sp>
      <p:sp>
        <p:nvSpPr>
          <p:cNvPr id="5" name="Footer Placeholder 4"/>
          <p:cNvSpPr>
            <a:spLocks noGrp="1"/>
          </p:cNvSpPr>
          <p:nvPr>
            <p:ph type="ftr" sz="quarter" idx="3"/>
          </p:nvPr>
        </p:nvSpPr>
        <p:spPr>
          <a:xfrm>
            <a:off x="2741387" y="24002998"/>
            <a:ext cx="20018595" cy="1460500"/>
          </a:xfrm>
          <a:prstGeom prst="rect">
            <a:avLst/>
          </a:prstGeom>
        </p:spPr>
        <p:txBody>
          <a:bodyPr vert="horz" lIns="91440" tIns="45720" rIns="91440" bIns="45720" rtlCol="0" anchor="ctr"/>
          <a:lstStyle>
            <a:lvl1pPr algn="l">
              <a:defRPr sz="33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31542035" y="24002998"/>
            <a:ext cx="2260635" cy="1460500"/>
          </a:xfrm>
          <a:prstGeom prst="rect">
            <a:avLst/>
          </a:prstGeom>
        </p:spPr>
        <p:txBody>
          <a:bodyPr vert="horz" lIns="91440" tIns="45720" rIns="91440" bIns="45720" rtlCol="0" anchor="ctr"/>
          <a:lstStyle>
            <a:lvl1pPr algn="r">
              <a:defRPr sz="33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41617062"/>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1371600" rtl="0" eaLnBrk="1" latinLnBrk="0" hangingPunct="1">
        <a:lnSpc>
          <a:spcPct val="90000"/>
        </a:lnSpc>
        <a:spcBef>
          <a:spcPct val="0"/>
        </a:spcBef>
        <a:buNone/>
        <a:defRPr sz="12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28700" indent="-918000" algn="l" defTabSz="1371600" rtl="0" eaLnBrk="1" latinLnBrk="0" hangingPunct="1">
        <a:lnSpc>
          <a:spcPct val="110000"/>
        </a:lnSpc>
        <a:spcBef>
          <a:spcPct val="20000"/>
        </a:spcBef>
        <a:spcAft>
          <a:spcPts val="1800"/>
        </a:spcAft>
        <a:buClr>
          <a:schemeClr val="tx2"/>
        </a:buClr>
        <a:buSzPct val="70000"/>
        <a:buFont typeface="Wingdings 2" charset="2"/>
        <a:buChar char=""/>
        <a:defRPr sz="6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2160000" indent="-810000" algn="l" defTabSz="1371600" rtl="0" eaLnBrk="1" latinLnBrk="0" hangingPunct="1">
        <a:spcBef>
          <a:spcPct val="20000"/>
        </a:spcBef>
        <a:spcAft>
          <a:spcPts val="1800"/>
        </a:spcAft>
        <a:buClr>
          <a:schemeClr val="tx2"/>
        </a:buClr>
        <a:buSzPct val="70000"/>
        <a:buFont typeface="Wingdings 2" charset="2"/>
        <a:buChar char=""/>
        <a:defRPr sz="5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3078000" indent="-648000" algn="l" defTabSz="1371600" rtl="0" eaLnBrk="1" latinLnBrk="0" hangingPunct="1">
        <a:spcBef>
          <a:spcPct val="20000"/>
        </a:spcBef>
        <a:spcAft>
          <a:spcPts val="1800"/>
        </a:spcAft>
        <a:buClr>
          <a:schemeClr val="tx2"/>
        </a:buClr>
        <a:buSzPct val="70000"/>
        <a:buFont typeface="Wingdings 2" charset="2"/>
        <a:buChar char=""/>
        <a:defRPr sz="5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4158000" indent="-648000" algn="l" defTabSz="1371600" rtl="0" eaLnBrk="1" latinLnBrk="0" hangingPunct="1">
        <a:spcBef>
          <a:spcPct val="20000"/>
        </a:spcBef>
        <a:spcAft>
          <a:spcPts val="1800"/>
        </a:spcAft>
        <a:buClr>
          <a:schemeClr val="tx2"/>
        </a:buClr>
        <a:buSzPct val="70000"/>
        <a:buFont typeface="Wingdings 2" charset="2"/>
        <a:buChar char=""/>
        <a:defRPr sz="4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5022000" indent="-648000" algn="l" defTabSz="1371600" rtl="0" eaLnBrk="1" latinLnBrk="0" hangingPunct="1">
        <a:spcBef>
          <a:spcPct val="20000"/>
        </a:spcBef>
        <a:spcAft>
          <a:spcPts val="1800"/>
        </a:spcAft>
        <a:buClr>
          <a:schemeClr val="tx2"/>
        </a:buClr>
        <a:buSzPct val="70000"/>
        <a:buFont typeface="Wingdings 2" charset="2"/>
        <a:buChar char=""/>
        <a:defRPr sz="4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6043800" indent="-685800" algn="l" defTabSz="1371600" rtl="0" eaLnBrk="1" latinLnBrk="0" hangingPunct="1">
        <a:spcBef>
          <a:spcPct val="20000"/>
        </a:spcBef>
        <a:spcAft>
          <a:spcPts val="1800"/>
        </a:spcAft>
        <a:buClr>
          <a:schemeClr val="tx2"/>
        </a:buClr>
        <a:buSzPct val="70000"/>
        <a:buFont typeface="Wingdings 2" charset="2"/>
        <a:buChar char=""/>
        <a:defRPr sz="4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7205400" indent="-685800" algn="l" defTabSz="1371600" rtl="0" eaLnBrk="1" latinLnBrk="0" hangingPunct="1">
        <a:spcBef>
          <a:spcPct val="20000"/>
        </a:spcBef>
        <a:spcAft>
          <a:spcPts val="1800"/>
        </a:spcAft>
        <a:buClr>
          <a:schemeClr val="tx2"/>
        </a:buClr>
        <a:buSzPct val="70000"/>
        <a:buFont typeface="Wingdings 2" charset="2"/>
        <a:buChar char=""/>
        <a:defRPr sz="4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8367000" indent="-685800" algn="l" defTabSz="1371600" rtl="0" eaLnBrk="1" latinLnBrk="0" hangingPunct="1">
        <a:spcBef>
          <a:spcPct val="20000"/>
        </a:spcBef>
        <a:spcAft>
          <a:spcPts val="1800"/>
        </a:spcAft>
        <a:buClr>
          <a:schemeClr val="tx2"/>
        </a:buClr>
        <a:buSzPct val="70000"/>
        <a:buFont typeface="Wingdings 2" charset="2"/>
        <a:buChar char=""/>
        <a:defRPr sz="4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9318600" indent="-685800" algn="l" defTabSz="1371600" rtl="0" eaLnBrk="1" latinLnBrk="0" hangingPunct="1">
        <a:spcBef>
          <a:spcPct val="20000"/>
        </a:spcBef>
        <a:spcAft>
          <a:spcPts val="1800"/>
        </a:spcAft>
        <a:buClr>
          <a:schemeClr val="tx2"/>
        </a:buClr>
        <a:buSzPct val="70000"/>
        <a:buFont typeface="Wingdings 2" charset="2"/>
        <a:buChar char=""/>
        <a:defRPr sz="4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1371600" rtl="0" eaLnBrk="1" latinLnBrk="0" hangingPunct="1">
        <a:defRPr sz="5400" kern="1200">
          <a:solidFill>
            <a:schemeClr val="tx1"/>
          </a:solidFill>
          <a:latin typeface="+mn-lt"/>
          <a:ea typeface="+mn-ea"/>
          <a:cs typeface="+mn-cs"/>
        </a:defRPr>
      </a:lvl1pPr>
      <a:lvl2pPr marL="1371600" algn="l" defTabSz="1371600" rtl="0" eaLnBrk="1" latinLnBrk="0" hangingPunct="1">
        <a:defRPr sz="5400" kern="1200">
          <a:solidFill>
            <a:schemeClr val="tx1"/>
          </a:solidFill>
          <a:latin typeface="+mn-lt"/>
          <a:ea typeface="+mn-ea"/>
          <a:cs typeface="+mn-cs"/>
        </a:defRPr>
      </a:lvl2pPr>
      <a:lvl3pPr marL="2743200" algn="l" defTabSz="1371600" rtl="0" eaLnBrk="1" latinLnBrk="0" hangingPunct="1">
        <a:defRPr sz="5400" kern="1200">
          <a:solidFill>
            <a:schemeClr val="tx1"/>
          </a:solidFill>
          <a:latin typeface="+mn-lt"/>
          <a:ea typeface="+mn-ea"/>
          <a:cs typeface="+mn-cs"/>
        </a:defRPr>
      </a:lvl3pPr>
      <a:lvl4pPr marL="4114800" algn="l" defTabSz="1371600" rtl="0" eaLnBrk="1" latinLnBrk="0" hangingPunct="1">
        <a:defRPr sz="5400" kern="1200">
          <a:solidFill>
            <a:schemeClr val="tx1"/>
          </a:solidFill>
          <a:latin typeface="+mn-lt"/>
          <a:ea typeface="+mn-ea"/>
          <a:cs typeface="+mn-cs"/>
        </a:defRPr>
      </a:lvl4pPr>
      <a:lvl5pPr marL="5486400" algn="l" defTabSz="1371600" rtl="0" eaLnBrk="1" latinLnBrk="0" hangingPunct="1">
        <a:defRPr sz="5400" kern="1200">
          <a:solidFill>
            <a:schemeClr val="tx1"/>
          </a:solidFill>
          <a:latin typeface="+mn-lt"/>
          <a:ea typeface="+mn-ea"/>
          <a:cs typeface="+mn-cs"/>
        </a:defRPr>
      </a:lvl5pPr>
      <a:lvl6pPr marL="6858000" algn="l" defTabSz="1371600" rtl="0" eaLnBrk="1" latinLnBrk="0" hangingPunct="1">
        <a:defRPr sz="5400" kern="1200">
          <a:solidFill>
            <a:schemeClr val="tx1"/>
          </a:solidFill>
          <a:latin typeface="+mn-lt"/>
          <a:ea typeface="+mn-ea"/>
          <a:cs typeface="+mn-cs"/>
        </a:defRPr>
      </a:lvl6pPr>
      <a:lvl7pPr marL="8229600" algn="l" defTabSz="1371600" rtl="0" eaLnBrk="1" latinLnBrk="0" hangingPunct="1">
        <a:defRPr sz="5400" kern="1200">
          <a:solidFill>
            <a:schemeClr val="tx1"/>
          </a:solidFill>
          <a:latin typeface="+mn-lt"/>
          <a:ea typeface="+mn-ea"/>
          <a:cs typeface="+mn-cs"/>
        </a:defRPr>
      </a:lvl7pPr>
      <a:lvl8pPr marL="9601200" algn="l" defTabSz="1371600" rtl="0" eaLnBrk="1" latinLnBrk="0" hangingPunct="1">
        <a:defRPr sz="5400" kern="1200">
          <a:solidFill>
            <a:schemeClr val="tx1"/>
          </a:solidFill>
          <a:latin typeface="+mn-lt"/>
          <a:ea typeface="+mn-ea"/>
          <a:cs typeface="+mn-cs"/>
        </a:defRPr>
      </a:lvl8pPr>
      <a:lvl9pPr marL="10972800" algn="l" defTabSz="13716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9" Type="http://schemas.openxmlformats.org/officeDocument/2006/relationships/image" Target="../media/image42.svg"/><Relationship Id="rId3" Type="http://schemas.openxmlformats.org/officeDocument/2006/relationships/image" Target="../media/image6.gif"/><Relationship Id="rId21" Type="http://schemas.openxmlformats.org/officeDocument/2006/relationships/image" Target="../media/image24.svg"/><Relationship Id="rId34" Type="http://schemas.openxmlformats.org/officeDocument/2006/relationships/image" Target="../media/image37.png"/><Relationship Id="rId42" Type="http://schemas.openxmlformats.org/officeDocument/2006/relationships/image" Target="../media/image45.png"/><Relationship Id="rId47" Type="http://schemas.openxmlformats.org/officeDocument/2006/relationships/image" Target="../media/image50.jpe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33" Type="http://schemas.openxmlformats.org/officeDocument/2006/relationships/image" Target="../media/image36.sv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svg"/><Relationship Id="rId41" Type="http://schemas.openxmlformats.org/officeDocument/2006/relationships/image" Target="../media/image44.sv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 Type="http://schemas.openxmlformats.org/officeDocument/2006/relationships/image" Target="../media/image8.pn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svg"/><Relationship Id="rId31" Type="http://schemas.openxmlformats.org/officeDocument/2006/relationships/image" Target="../media/image34.svg"/><Relationship Id="rId44" Type="http://schemas.openxmlformats.org/officeDocument/2006/relationships/image" Target="../media/image47.png"/><Relationship Id="rId4" Type="http://schemas.openxmlformats.org/officeDocument/2006/relationships/image" Target="../media/image7.png"/><Relationship Id="rId9" Type="http://schemas.openxmlformats.org/officeDocument/2006/relationships/image" Target="../media/image12.jp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 Id="rId30" Type="http://schemas.openxmlformats.org/officeDocument/2006/relationships/image" Target="../media/image33.png"/><Relationship Id="rId35" Type="http://schemas.openxmlformats.org/officeDocument/2006/relationships/image" Target="../media/image38.svg"/><Relationship Id="rId43" Type="http://schemas.openxmlformats.org/officeDocument/2006/relationships/image" Target="../media/image4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CAD4F928-BB93-4633-8A4F-F8BC00FCB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393" y="606912"/>
            <a:ext cx="7052929" cy="3163881"/>
          </a:xfrm>
          <a:prstGeom prst="rect">
            <a:avLst/>
          </a:prstGeom>
        </p:spPr>
      </p:pic>
      <p:grpSp>
        <p:nvGrpSpPr>
          <p:cNvPr id="65" name="Group 64">
            <a:extLst>
              <a:ext uri="{FF2B5EF4-FFF2-40B4-BE49-F238E27FC236}">
                <a16:creationId xmlns:a16="http://schemas.microsoft.com/office/drawing/2014/main" id="{C555E5A6-2ED6-494D-AB13-490C77EF5913}"/>
              </a:ext>
            </a:extLst>
          </p:cNvPr>
          <p:cNvGrpSpPr/>
          <p:nvPr/>
        </p:nvGrpSpPr>
        <p:grpSpPr>
          <a:xfrm>
            <a:off x="9944099" y="358654"/>
            <a:ext cx="24612601" cy="4111117"/>
            <a:chOff x="6995711" y="-801513"/>
            <a:chExt cx="30172966" cy="10645129"/>
          </a:xfrm>
          <a:solidFill>
            <a:schemeClr val="tx1"/>
          </a:solidFill>
        </p:grpSpPr>
        <p:sp>
          <p:nvSpPr>
            <p:cNvPr id="63" name="TextBox 62">
              <a:extLst>
                <a:ext uri="{FF2B5EF4-FFF2-40B4-BE49-F238E27FC236}">
                  <a16:creationId xmlns:a16="http://schemas.microsoft.com/office/drawing/2014/main" id="{A7C166D6-F0FC-4D37-B55E-D69AE41BCF2C}"/>
                </a:ext>
              </a:extLst>
            </p:cNvPr>
            <p:cNvSpPr txBox="1"/>
            <p:nvPr/>
          </p:nvSpPr>
          <p:spPr>
            <a:xfrm>
              <a:off x="6995711" y="-801513"/>
              <a:ext cx="30172966" cy="6575149"/>
            </a:xfrm>
            <a:prstGeom prst="rect">
              <a:avLst/>
            </a:prstGeom>
            <a:grpFill/>
          </p:spPr>
          <p:txBody>
            <a:bodyPr wrap="square" rtlCol="0">
              <a:spAutoFit/>
            </a:bodyPr>
            <a:lstStyle/>
            <a:p>
              <a:pPr algn="ctr"/>
              <a:r>
                <a:rPr lang="en-US" sz="16600" dirty="0">
                  <a:solidFill>
                    <a:schemeClr val="bg1"/>
                  </a:solidFill>
                  <a:latin typeface="Times New Roman" panose="02020603050405020304" pitchFamily="18" charset="0"/>
                  <a:cs typeface="Times New Roman" panose="02020603050405020304" pitchFamily="18" charset="0"/>
                </a:rPr>
                <a:t>Automatic Home System</a:t>
              </a:r>
            </a:p>
          </p:txBody>
        </p:sp>
        <p:sp>
          <p:nvSpPr>
            <p:cNvPr id="64" name="TextBox 63">
              <a:extLst>
                <a:ext uri="{FF2B5EF4-FFF2-40B4-BE49-F238E27FC236}">
                  <a16:creationId xmlns:a16="http://schemas.microsoft.com/office/drawing/2014/main" id="{68897E5D-A47D-498C-83C3-B31771F9CB53}"/>
                </a:ext>
              </a:extLst>
            </p:cNvPr>
            <p:cNvSpPr txBox="1"/>
            <p:nvPr/>
          </p:nvSpPr>
          <p:spPr>
            <a:xfrm>
              <a:off x="12434961" y="6735542"/>
              <a:ext cx="16395246" cy="3108074"/>
            </a:xfrm>
            <a:prstGeom prst="rect">
              <a:avLst/>
            </a:prstGeom>
            <a:grpFill/>
          </p:spPr>
          <p:txBody>
            <a:bodyPr wrap="square" rtlCol="0">
              <a:spAutoFit/>
            </a:bodyPr>
            <a:lstStyle/>
            <a:p>
              <a:pPr algn="ctr"/>
              <a:r>
                <a:rPr lang="en-US" sz="7200" i="1" dirty="0">
                  <a:solidFill>
                    <a:schemeClr val="bg1"/>
                  </a:solidFill>
                  <a:latin typeface="Times New Roman" panose="02020603050405020304" pitchFamily="18" charset="0"/>
                  <a:cs typeface="Times New Roman" panose="02020603050405020304" pitchFamily="18" charset="0"/>
                </a:rPr>
                <a:t>Li Junwei, Li Jingyi</a:t>
              </a:r>
            </a:p>
          </p:txBody>
        </p:sp>
      </p:grpSp>
      <p:cxnSp>
        <p:nvCxnSpPr>
          <p:cNvPr id="69" name="Straight Connector 68">
            <a:extLst>
              <a:ext uri="{FF2B5EF4-FFF2-40B4-BE49-F238E27FC236}">
                <a16:creationId xmlns:a16="http://schemas.microsoft.com/office/drawing/2014/main" id="{D0740133-DF7E-4DDC-A4F7-995FB0E22ED7}"/>
              </a:ext>
            </a:extLst>
          </p:cNvPr>
          <p:cNvCxnSpPr>
            <a:cxnSpLocks/>
          </p:cNvCxnSpPr>
          <p:nvPr/>
        </p:nvCxnSpPr>
        <p:spPr>
          <a:xfrm>
            <a:off x="1589971" y="4420987"/>
            <a:ext cx="3397766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42" name="Group 141">
            <a:extLst>
              <a:ext uri="{FF2B5EF4-FFF2-40B4-BE49-F238E27FC236}">
                <a16:creationId xmlns:a16="http://schemas.microsoft.com/office/drawing/2014/main" id="{9EBC3FA8-3938-4FF3-BCCD-ABB4343E4038}"/>
              </a:ext>
            </a:extLst>
          </p:cNvPr>
          <p:cNvGrpSpPr/>
          <p:nvPr/>
        </p:nvGrpSpPr>
        <p:grpSpPr>
          <a:xfrm>
            <a:off x="1191660" y="15104958"/>
            <a:ext cx="8289575" cy="10684434"/>
            <a:chOff x="733962" y="14988267"/>
            <a:chExt cx="8282142" cy="10941891"/>
          </a:xfrm>
        </p:grpSpPr>
        <p:grpSp>
          <p:nvGrpSpPr>
            <p:cNvPr id="114" name="Group 113">
              <a:extLst>
                <a:ext uri="{FF2B5EF4-FFF2-40B4-BE49-F238E27FC236}">
                  <a16:creationId xmlns:a16="http://schemas.microsoft.com/office/drawing/2014/main" id="{0867819A-4546-433C-A758-2A21A4EA04EE}"/>
                </a:ext>
              </a:extLst>
            </p:cNvPr>
            <p:cNvGrpSpPr/>
            <p:nvPr/>
          </p:nvGrpSpPr>
          <p:grpSpPr>
            <a:xfrm>
              <a:off x="733962" y="14988267"/>
              <a:ext cx="8282142" cy="10941891"/>
              <a:chOff x="632060" y="15674043"/>
              <a:chExt cx="8282142" cy="9033273"/>
            </a:xfrm>
          </p:grpSpPr>
          <p:sp>
            <p:nvSpPr>
              <p:cNvPr id="112" name="Rectangle: Top Corners Rounded 111">
                <a:extLst>
                  <a:ext uri="{FF2B5EF4-FFF2-40B4-BE49-F238E27FC236}">
                    <a16:creationId xmlns:a16="http://schemas.microsoft.com/office/drawing/2014/main" id="{881498BF-D957-4654-9D8F-54D7BEF49888}"/>
                  </a:ext>
                </a:extLst>
              </p:cNvPr>
              <p:cNvSpPr/>
              <p:nvPr/>
            </p:nvSpPr>
            <p:spPr>
              <a:xfrm flipV="1">
                <a:off x="632060" y="15674043"/>
                <a:ext cx="8262511" cy="9033273"/>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F9F8242B-56A0-4FCD-A9D9-80B5269F9A27}"/>
                  </a:ext>
                </a:extLst>
              </p:cNvPr>
              <p:cNvSpPr/>
              <p:nvPr/>
            </p:nvSpPr>
            <p:spPr>
              <a:xfrm>
                <a:off x="663563" y="15694920"/>
                <a:ext cx="8250639" cy="1512587"/>
              </a:xfrm>
              <a:prstGeom prst="rect">
                <a:avLst/>
              </a:prstGeom>
              <a:solidFill>
                <a:srgbClr val="CC0000"/>
              </a:solidFill>
              <a:effectLst>
                <a:outerShdw blurRad="355600" dist="279400" dir="6000000" sx="106000" sy="106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Times New Roman" panose="02020603050405020304" pitchFamily="18" charset="0"/>
                    <a:cs typeface="Times New Roman" panose="02020603050405020304" pitchFamily="18" charset="0"/>
                  </a:rPr>
                  <a:t>Face Recognition</a:t>
                </a:r>
              </a:p>
            </p:txBody>
          </p:sp>
        </p:grpSp>
        <p:pic>
          <p:nvPicPr>
            <p:cNvPr id="117" name="Picture 116" descr="A screenshot of a cell phone&#10;&#10;Description automatically generated">
              <a:extLst>
                <a:ext uri="{FF2B5EF4-FFF2-40B4-BE49-F238E27FC236}">
                  <a16:creationId xmlns:a16="http://schemas.microsoft.com/office/drawing/2014/main" id="{58605451-7ECD-46F1-AF08-12D1E04FF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0734" y="18653477"/>
              <a:ext cx="5145503" cy="2727117"/>
            </a:xfrm>
            <a:prstGeom prst="rect">
              <a:avLst/>
            </a:prstGeom>
          </p:spPr>
        </p:pic>
        <p:grpSp>
          <p:nvGrpSpPr>
            <p:cNvPr id="124" name="Group 123">
              <a:extLst>
                <a:ext uri="{FF2B5EF4-FFF2-40B4-BE49-F238E27FC236}">
                  <a16:creationId xmlns:a16="http://schemas.microsoft.com/office/drawing/2014/main" id="{1712721E-DFDC-429B-BEC2-60FB0C70CCDE}"/>
                </a:ext>
              </a:extLst>
            </p:cNvPr>
            <p:cNvGrpSpPr/>
            <p:nvPr/>
          </p:nvGrpSpPr>
          <p:grpSpPr>
            <a:xfrm>
              <a:off x="1482288" y="22775144"/>
              <a:ext cx="6238787" cy="1661964"/>
              <a:chOff x="1614647" y="22346008"/>
              <a:chExt cx="6238787" cy="1661964"/>
            </a:xfrm>
          </p:grpSpPr>
          <p:pic>
            <p:nvPicPr>
              <p:cNvPr id="119" name="Picture 118" descr="A person wearing a suit and tie&#10;&#10;Description automatically generated">
                <a:extLst>
                  <a:ext uri="{FF2B5EF4-FFF2-40B4-BE49-F238E27FC236}">
                    <a16:creationId xmlns:a16="http://schemas.microsoft.com/office/drawing/2014/main" id="{8DC1A1C8-BAF2-48A3-B820-44BF5AA43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4647" y="22346008"/>
                <a:ext cx="2931519" cy="1661964"/>
              </a:xfrm>
              <a:prstGeom prst="rect">
                <a:avLst/>
              </a:prstGeom>
            </p:spPr>
          </p:pic>
          <p:pic>
            <p:nvPicPr>
              <p:cNvPr id="121" name="Picture 120" descr="A person posing for a photo&#10;&#10;Description automatically generated">
                <a:extLst>
                  <a:ext uri="{FF2B5EF4-FFF2-40B4-BE49-F238E27FC236}">
                    <a16:creationId xmlns:a16="http://schemas.microsoft.com/office/drawing/2014/main" id="{9E01D9AF-CBCD-4E9B-9317-97872DC750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0394" y="22462916"/>
                <a:ext cx="2713040" cy="1431289"/>
              </a:xfrm>
              <a:prstGeom prst="rect">
                <a:avLst/>
              </a:prstGeom>
            </p:spPr>
          </p:pic>
        </p:grpSp>
        <p:sp>
          <p:nvSpPr>
            <p:cNvPr id="122" name="TextBox 121">
              <a:extLst>
                <a:ext uri="{FF2B5EF4-FFF2-40B4-BE49-F238E27FC236}">
                  <a16:creationId xmlns:a16="http://schemas.microsoft.com/office/drawing/2014/main" id="{96D170D0-18B2-4484-AC83-F8D4034A31CB}"/>
                </a:ext>
              </a:extLst>
            </p:cNvPr>
            <p:cNvSpPr txBox="1"/>
            <p:nvPr/>
          </p:nvSpPr>
          <p:spPr>
            <a:xfrm>
              <a:off x="1150035" y="17808688"/>
              <a:ext cx="3015078"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Theory Diagram</a:t>
              </a:r>
            </a:p>
          </p:txBody>
        </p:sp>
        <p:sp>
          <p:nvSpPr>
            <p:cNvPr id="123" name="TextBox 122">
              <a:extLst>
                <a:ext uri="{FF2B5EF4-FFF2-40B4-BE49-F238E27FC236}">
                  <a16:creationId xmlns:a16="http://schemas.microsoft.com/office/drawing/2014/main" id="{854A7DBD-9D00-4DF3-994C-936155FFE421}"/>
                </a:ext>
              </a:extLst>
            </p:cNvPr>
            <p:cNvSpPr txBox="1"/>
            <p:nvPr/>
          </p:nvSpPr>
          <p:spPr>
            <a:xfrm>
              <a:off x="1132272" y="21687989"/>
              <a:ext cx="3015078"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Sample Result</a:t>
              </a:r>
            </a:p>
          </p:txBody>
        </p:sp>
      </p:grpSp>
      <p:grpSp>
        <p:nvGrpSpPr>
          <p:cNvPr id="141" name="Group 140">
            <a:extLst>
              <a:ext uri="{FF2B5EF4-FFF2-40B4-BE49-F238E27FC236}">
                <a16:creationId xmlns:a16="http://schemas.microsoft.com/office/drawing/2014/main" id="{3D706481-E8C3-4261-B5B7-BD78ECA4A15B}"/>
              </a:ext>
            </a:extLst>
          </p:cNvPr>
          <p:cNvGrpSpPr/>
          <p:nvPr/>
        </p:nvGrpSpPr>
        <p:grpSpPr>
          <a:xfrm>
            <a:off x="1178238" y="5147303"/>
            <a:ext cx="8279959" cy="9480391"/>
            <a:chOff x="643958" y="5039620"/>
            <a:chExt cx="8279959" cy="9480391"/>
          </a:xfrm>
        </p:grpSpPr>
        <p:sp>
          <p:nvSpPr>
            <p:cNvPr id="93" name="Rectangle: Top Corners Rounded 92">
              <a:extLst>
                <a:ext uri="{FF2B5EF4-FFF2-40B4-BE49-F238E27FC236}">
                  <a16:creationId xmlns:a16="http://schemas.microsoft.com/office/drawing/2014/main" id="{5F28273F-80A3-4E1E-A405-D62C6FCBCF2B}"/>
                </a:ext>
              </a:extLst>
            </p:cNvPr>
            <p:cNvSpPr/>
            <p:nvPr/>
          </p:nvSpPr>
          <p:spPr>
            <a:xfrm flipV="1">
              <a:off x="661406" y="5643576"/>
              <a:ext cx="8262511" cy="8876435"/>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2057AD0D-3CC3-4C8E-93FC-E5109E00D928}"/>
                </a:ext>
              </a:extLst>
            </p:cNvPr>
            <p:cNvGrpSpPr/>
            <p:nvPr/>
          </p:nvGrpSpPr>
          <p:grpSpPr>
            <a:xfrm>
              <a:off x="4319538" y="10971952"/>
              <a:ext cx="4588096" cy="2790929"/>
              <a:chOff x="3932069" y="1931729"/>
              <a:chExt cx="7467592" cy="3923545"/>
            </a:xfrm>
          </p:grpSpPr>
          <p:sp>
            <p:nvSpPr>
              <p:cNvPr id="18" name="Rectangle 17">
                <a:extLst>
                  <a:ext uri="{FF2B5EF4-FFF2-40B4-BE49-F238E27FC236}">
                    <a16:creationId xmlns:a16="http://schemas.microsoft.com/office/drawing/2014/main" id="{AF8C3A56-0D51-430B-8E8E-AB97C3CE31C9}"/>
                  </a:ext>
                </a:extLst>
              </p:cNvPr>
              <p:cNvSpPr/>
              <p:nvPr/>
            </p:nvSpPr>
            <p:spPr>
              <a:xfrm>
                <a:off x="4968364" y="3213346"/>
                <a:ext cx="4039347" cy="123634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B631A9-22AE-477F-845F-5325576F8E48}"/>
                  </a:ext>
                </a:extLst>
              </p:cNvPr>
              <p:cNvSpPr/>
              <p:nvPr/>
            </p:nvSpPr>
            <p:spPr>
              <a:xfrm>
                <a:off x="4968364" y="4515783"/>
                <a:ext cx="4797828" cy="1172295"/>
              </a:xfrm>
              <a:prstGeom prst="rect">
                <a:avLst/>
              </a:prstGeom>
              <a:solidFill>
                <a:schemeClr val="tx1">
                  <a:lumMod val="9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B930C09-50E4-4749-8045-AB207FC0C437}"/>
                  </a:ext>
                </a:extLst>
              </p:cNvPr>
              <p:cNvGrpSpPr/>
              <p:nvPr/>
            </p:nvGrpSpPr>
            <p:grpSpPr>
              <a:xfrm>
                <a:off x="3932069" y="2511650"/>
                <a:ext cx="6111939" cy="3227713"/>
                <a:chOff x="1663430" y="1342928"/>
                <a:chExt cx="8021256" cy="4389146"/>
              </a:xfrm>
            </p:grpSpPr>
            <p:sp>
              <p:nvSpPr>
                <p:cNvPr id="44" name="Right Triangle 43">
                  <a:extLst>
                    <a:ext uri="{FF2B5EF4-FFF2-40B4-BE49-F238E27FC236}">
                      <a16:creationId xmlns:a16="http://schemas.microsoft.com/office/drawing/2014/main" id="{148A35EB-A89C-464B-A8D6-9DACC4749763}"/>
                    </a:ext>
                  </a:extLst>
                </p:cNvPr>
                <p:cNvSpPr/>
                <p:nvPr/>
              </p:nvSpPr>
              <p:spPr>
                <a:xfrm>
                  <a:off x="6692630" y="1588328"/>
                  <a:ext cx="2920679" cy="68612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BABF87B2-4CEA-420A-901E-EC6B149A2865}"/>
                    </a:ext>
                  </a:extLst>
                </p:cNvPr>
                <p:cNvGrpSpPr/>
                <p:nvPr/>
              </p:nvGrpSpPr>
              <p:grpSpPr>
                <a:xfrm>
                  <a:off x="1663430" y="1342928"/>
                  <a:ext cx="8021256" cy="4389146"/>
                  <a:chOff x="1441048" y="785557"/>
                  <a:chExt cx="8021256" cy="4389146"/>
                </a:xfrm>
              </p:grpSpPr>
              <p:sp>
                <p:nvSpPr>
                  <p:cNvPr id="46" name="Right Triangle 45">
                    <a:extLst>
                      <a:ext uri="{FF2B5EF4-FFF2-40B4-BE49-F238E27FC236}">
                        <a16:creationId xmlns:a16="http://schemas.microsoft.com/office/drawing/2014/main" id="{03E66F81-CF48-4E04-A57A-6FADEB922D6D}"/>
                      </a:ext>
                    </a:extLst>
                  </p:cNvPr>
                  <p:cNvSpPr/>
                  <p:nvPr/>
                </p:nvSpPr>
                <p:spPr>
                  <a:xfrm>
                    <a:off x="8102278" y="3183858"/>
                    <a:ext cx="1360025" cy="25671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a:extLst>
                      <a:ext uri="{FF2B5EF4-FFF2-40B4-BE49-F238E27FC236}">
                        <a16:creationId xmlns:a16="http://schemas.microsoft.com/office/drawing/2014/main" id="{AA6B8AF8-4283-44B7-A213-F565BEBCEE25}"/>
                      </a:ext>
                    </a:extLst>
                  </p:cNvPr>
                  <p:cNvSpPr/>
                  <p:nvPr/>
                </p:nvSpPr>
                <p:spPr>
                  <a:xfrm flipH="1">
                    <a:off x="1441048" y="3183858"/>
                    <a:ext cx="1360025" cy="25671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C47CE2A-15CA-4441-8435-F4D2A872E7D8}"/>
                      </a:ext>
                    </a:extLst>
                  </p:cNvPr>
                  <p:cNvSpPr/>
                  <p:nvPr/>
                </p:nvSpPr>
                <p:spPr>
                  <a:xfrm>
                    <a:off x="1441048" y="5092862"/>
                    <a:ext cx="8021256" cy="818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DE17656-1546-4857-9AF6-4F91B75E5DD8}"/>
                      </a:ext>
                    </a:extLst>
                  </p:cNvPr>
                  <p:cNvSpPr/>
                  <p:nvPr/>
                </p:nvSpPr>
                <p:spPr>
                  <a:xfrm>
                    <a:off x="2801073" y="1659801"/>
                    <a:ext cx="5301205" cy="80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93E0874-E3F0-4223-B771-A9B07F2915B7}"/>
                      </a:ext>
                    </a:extLst>
                  </p:cNvPr>
                  <p:cNvSpPr/>
                  <p:nvPr/>
                </p:nvSpPr>
                <p:spPr>
                  <a:xfrm>
                    <a:off x="1574157" y="3522944"/>
                    <a:ext cx="89273" cy="1594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788883F-F60E-495E-A4DE-DA2366D55958}"/>
                      </a:ext>
                    </a:extLst>
                  </p:cNvPr>
                  <p:cNvSpPr/>
                  <p:nvPr/>
                </p:nvSpPr>
                <p:spPr>
                  <a:xfrm>
                    <a:off x="9097701" y="3511369"/>
                    <a:ext cx="89273" cy="1594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lowchart: Process 51">
                    <a:extLst>
                      <a:ext uri="{FF2B5EF4-FFF2-40B4-BE49-F238E27FC236}">
                        <a16:creationId xmlns:a16="http://schemas.microsoft.com/office/drawing/2014/main" id="{42A0E7A3-E7B2-4F78-8CD4-6A98110C2D91}"/>
                      </a:ext>
                    </a:extLst>
                  </p:cNvPr>
                  <p:cNvSpPr/>
                  <p:nvPr/>
                </p:nvSpPr>
                <p:spPr>
                  <a:xfrm>
                    <a:off x="2801072" y="1671904"/>
                    <a:ext cx="89273" cy="3433061"/>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Process 52">
                    <a:extLst>
                      <a:ext uri="{FF2B5EF4-FFF2-40B4-BE49-F238E27FC236}">
                        <a16:creationId xmlns:a16="http://schemas.microsoft.com/office/drawing/2014/main" id="{E3A9A522-2322-45A2-8571-2DDAAAB8516F}"/>
                      </a:ext>
                    </a:extLst>
                  </p:cNvPr>
                  <p:cNvSpPr/>
                  <p:nvPr/>
                </p:nvSpPr>
                <p:spPr>
                  <a:xfrm>
                    <a:off x="8100615" y="1659274"/>
                    <a:ext cx="89273" cy="1757279"/>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FC175C3A-C213-4AAD-B178-AD2A67C5F4FF}"/>
                      </a:ext>
                    </a:extLst>
                  </p:cNvPr>
                  <p:cNvSpPr/>
                  <p:nvPr/>
                </p:nvSpPr>
                <p:spPr>
                  <a:xfrm flipH="1">
                    <a:off x="2324659" y="785557"/>
                    <a:ext cx="2071868" cy="87976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Process 54">
                    <a:extLst>
                      <a:ext uri="{FF2B5EF4-FFF2-40B4-BE49-F238E27FC236}">
                        <a16:creationId xmlns:a16="http://schemas.microsoft.com/office/drawing/2014/main" id="{250AEE52-9CFE-41A8-B1E2-F617A2BB3692}"/>
                      </a:ext>
                    </a:extLst>
                  </p:cNvPr>
                  <p:cNvSpPr/>
                  <p:nvPr/>
                </p:nvSpPr>
                <p:spPr>
                  <a:xfrm>
                    <a:off x="1613009" y="4404129"/>
                    <a:ext cx="1226915" cy="100583"/>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a:extLst>
                      <a:ext uri="{FF2B5EF4-FFF2-40B4-BE49-F238E27FC236}">
                        <a16:creationId xmlns:a16="http://schemas.microsoft.com/office/drawing/2014/main" id="{1FBDAD68-3014-40CC-A754-5B2468D112D3}"/>
                      </a:ext>
                    </a:extLst>
                  </p:cNvPr>
                  <p:cNvSpPr/>
                  <p:nvPr/>
                </p:nvSpPr>
                <p:spPr>
                  <a:xfrm>
                    <a:off x="1794076" y="446599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Process 56">
                    <a:extLst>
                      <a:ext uri="{FF2B5EF4-FFF2-40B4-BE49-F238E27FC236}">
                        <a16:creationId xmlns:a16="http://schemas.microsoft.com/office/drawing/2014/main" id="{53D0FBCA-D948-44EB-85D7-15CA3B665417}"/>
                      </a:ext>
                    </a:extLst>
                  </p:cNvPr>
                  <p:cNvSpPr/>
                  <p:nvPr/>
                </p:nvSpPr>
                <p:spPr>
                  <a:xfrm>
                    <a:off x="1946476" y="447949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Process 57">
                    <a:extLst>
                      <a:ext uri="{FF2B5EF4-FFF2-40B4-BE49-F238E27FC236}">
                        <a16:creationId xmlns:a16="http://schemas.microsoft.com/office/drawing/2014/main" id="{EE5AB0A3-7C90-49C4-8AB0-C11FE607B707}"/>
                      </a:ext>
                    </a:extLst>
                  </p:cNvPr>
                  <p:cNvSpPr/>
                  <p:nvPr/>
                </p:nvSpPr>
                <p:spPr>
                  <a:xfrm>
                    <a:off x="2098876" y="4469853"/>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Process 58">
                    <a:extLst>
                      <a:ext uri="{FF2B5EF4-FFF2-40B4-BE49-F238E27FC236}">
                        <a16:creationId xmlns:a16="http://schemas.microsoft.com/office/drawing/2014/main" id="{B2477FBC-90F2-4A4F-8E2A-BE37AF8CBF76}"/>
                      </a:ext>
                    </a:extLst>
                  </p:cNvPr>
                  <p:cNvSpPr/>
                  <p:nvPr/>
                </p:nvSpPr>
                <p:spPr>
                  <a:xfrm>
                    <a:off x="2251276" y="4460212"/>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Process 59">
                    <a:extLst>
                      <a:ext uri="{FF2B5EF4-FFF2-40B4-BE49-F238E27FC236}">
                        <a16:creationId xmlns:a16="http://schemas.microsoft.com/office/drawing/2014/main" id="{EAE9245F-004B-407E-A2E7-5311D3579063}"/>
                      </a:ext>
                    </a:extLst>
                  </p:cNvPr>
                  <p:cNvSpPr/>
                  <p:nvPr/>
                </p:nvSpPr>
                <p:spPr>
                  <a:xfrm>
                    <a:off x="2427114" y="4499924"/>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Process 60">
                    <a:extLst>
                      <a:ext uri="{FF2B5EF4-FFF2-40B4-BE49-F238E27FC236}">
                        <a16:creationId xmlns:a16="http://schemas.microsoft.com/office/drawing/2014/main" id="{311FBD66-260B-4B95-A232-0C75EFDE8B4D}"/>
                      </a:ext>
                    </a:extLst>
                  </p:cNvPr>
                  <p:cNvSpPr/>
                  <p:nvPr/>
                </p:nvSpPr>
                <p:spPr>
                  <a:xfrm>
                    <a:off x="2632275" y="447655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A5B8F8E-AB92-41C4-B115-CD872F93F8B4}"/>
                      </a:ext>
                    </a:extLst>
                  </p:cNvPr>
                  <p:cNvSpPr/>
                  <p:nvPr/>
                </p:nvSpPr>
                <p:spPr>
                  <a:xfrm>
                    <a:off x="1441048" y="3429528"/>
                    <a:ext cx="8021256" cy="818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Freeform: Shape 20">
                <a:extLst>
                  <a:ext uri="{FF2B5EF4-FFF2-40B4-BE49-F238E27FC236}">
                    <a16:creationId xmlns:a16="http://schemas.microsoft.com/office/drawing/2014/main" id="{C90ECADF-7413-4691-8B56-CA96705BE667}"/>
                  </a:ext>
                </a:extLst>
              </p:cNvPr>
              <p:cNvSpPr/>
              <p:nvPr/>
            </p:nvSpPr>
            <p:spPr>
              <a:xfrm>
                <a:off x="6171596" y="2360582"/>
                <a:ext cx="1592561" cy="792044"/>
              </a:xfrm>
              <a:custGeom>
                <a:avLst/>
                <a:gdLst>
                  <a:gd name="connsiteX0" fmla="*/ 1001245 w 1592561"/>
                  <a:gd name="connsiteY0" fmla="*/ 151068 h 792044"/>
                  <a:gd name="connsiteX1" fmla="*/ 1001245 w 1592561"/>
                  <a:gd name="connsiteY1" fmla="*/ 622218 h 792044"/>
                  <a:gd name="connsiteX2" fmla="*/ 1274650 w 1592561"/>
                  <a:gd name="connsiteY2" fmla="*/ 622218 h 792044"/>
                  <a:gd name="connsiteX3" fmla="*/ 1274650 w 1592561"/>
                  <a:gd name="connsiteY3" fmla="*/ 151068 h 792044"/>
                  <a:gd name="connsiteX4" fmla="*/ 392398 w 1592561"/>
                  <a:gd name="connsiteY4" fmla="*/ 151068 h 792044"/>
                  <a:gd name="connsiteX5" fmla="*/ 392398 w 1592561"/>
                  <a:gd name="connsiteY5" fmla="*/ 622218 h 792044"/>
                  <a:gd name="connsiteX6" fmla="*/ 665803 w 1592561"/>
                  <a:gd name="connsiteY6" fmla="*/ 622218 h 792044"/>
                  <a:gd name="connsiteX7" fmla="*/ 665803 w 1592561"/>
                  <a:gd name="connsiteY7" fmla="*/ 151068 h 792044"/>
                  <a:gd name="connsiteX8" fmla="*/ 0 w 1592561"/>
                  <a:gd name="connsiteY8" fmla="*/ 0 h 792044"/>
                  <a:gd name="connsiteX9" fmla="*/ 1592561 w 1592561"/>
                  <a:gd name="connsiteY9" fmla="*/ 0 h 792044"/>
                  <a:gd name="connsiteX10" fmla="*/ 1592561 w 1592561"/>
                  <a:gd name="connsiteY10" fmla="*/ 792044 h 792044"/>
                  <a:gd name="connsiteX11" fmla="*/ 0 w 1592561"/>
                  <a:gd name="connsiteY11" fmla="*/ 792044 h 79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561" h="792044">
                    <a:moveTo>
                      <a:pt x="1001245" y="151068"/>
                    </a:moveTo>
                    <a:lnTo>
                      <a:pt x="1001245" y="622218"/>
                    </a:lnTo>
                    <a:lnTo>
                      <a:pt x="1274650" y="622218"/>
                    </a:lnTo>
                    <a:lnTo>
                      <a:pt x="1274650" y="151068"/>
                    </a:lnTo>
                    <a:close/>
                    <a:moveTo>
                      <a:pt x="392398" y="151068"/>
                    </a:moveTo>
                    <a:lnTo>
                      <a:pt x="392398" y="622218"/>
                    </a:lnTo>
                    <a:lnTo>
                      <a:pt x="665803" y="622218"/>
                    </a:lnTo>
                    <a:lnTo>
                      <a:pt x="665803" y="151068"/>
                    </a:lnTo>
                    <a:close/>
                    <a:moveTo>
                      <a:pt x="0" y="0"/>
                    </a:moveTo>
                    <a:lnTo>
                      <a:pt x="1592561" y="0"/>
                    </a:lnTo>
                    <a:lnTo>
                      <a:pt x="1592561" y="792044"/>
                    </a:lnTo>
                    <a:lnTo>
                      <a:pt x="0" y="79204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EE9B8098-5776-46D4-94D1-50962BCC96C4}"/>
                  </a:ext>
                </a:extLst>
              </p:cNvPr>
              <p:cNvGrpSpPr/>
              <p:nvPr/>
            </p:nvGrpSpPr>
            <p:grpSpPr>
              <a:xfrm>
                <a:off x="5901180" y="1931729"/>
                <a:ext cx="2133390" cy="408165"/>
                <a:chOff x="4407859" y="508149"/>
                <a:chExt cx="2799843" cy="555036"/>
              </a:xfrm>
              <a:solidFill>
                <a:srgbClr val="002060"/>
              </a:solidFill>
            </p:grpSpPr>
            <p:sp>
              <p:nvSpPr>
                <p:cNvPr id="42" name="Isosceles Triangle 41">
                  <a:extLst>
                    <a:ext uri="{FF2B5EF4-FFF2-40B4-BE49-F238E27FC236}">
                      <a16:creationId xmlns:a16="http://schemas.microsoft.com/office/drawing/2014/main" id="{667B25DB-546C-4100-9A2B-36ECE166FDC4}"/>
                    </a:ext>
                  </a:extLst>
                </p:cNvPr>
                <p:cNvSpPr/>
                <p:nvPr/>
              </p:nvSpPr>
              <p:spPr>
                <a:xfrm>
                  <a:off x="4407859" y="508149"/>
                  <a:ext cx="2799842" cy="4745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Top Corners Rounded 42">
                  <a:extLst>
                    <a:ext uri="{FF2B5EF4-FFF2-40B4-BE49-F238E27FC236}">
                      <a16:creationId xmlns:a16="http://schemas.microsoft.com/office/drawing/2014/main" id="{90D35EB8-B146-4E01-AD0F-CDABB5E29D31}"/>
                    </a:ext>
                  </a:extLst>
                </p:cNvPr>
                <p:cNvSpPr/>
                <p:nvPr/>
              </p:nvSpPr>
              <p:spPr>
                <a:xfrm>
                  <a:off x="4407859" y="982254"/>
                  <a:ext cx="2799843" cy="80931"/>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Graphic 22" descr="Books on shelf">
                <a:extLst>
                  <a:ext uri="{FF2B5EF4-FFF2-40B4-BE49-F238E27FC236}">
                    <a16:creationId xmlns:a16="http://schemas.microsoft.com/office/drawing/2014/main" id="{AAD40E2A-B316-4CB3-B1A5-E9F5552879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8363" y="3526517"/>
                <a:ext cx="442650" cy="427207"/>
              </a:xfrm>
              <a:prstGeom prst="rect">
                <a:avLst/>
              </a:prstGeom>
            </p:spPr>
          </p:pic>
          <p:pic>
            <p:nvPicPr>
              <p:cNvPr id="24" name="Picture 23" descr="A picture containing black, monitor, meter, clock&#10;&#10;Description automatically generated">
                <a:extLst>
                  <a:ext uri="{FF2B5EF4-FFF2-40B4-BE49-F238E27FC236}">
                    <a16:creationId xmlns:a16="http://schemas.microsoft.com/office/drawing/2014/main" id="{5C13E5EE-4132-4D37-8C1B-C23489911DFB}"/>
                  </a:ext>
                </a:extLst>
              </p:cNvPr>
              <p:cNvPicPr>
                <a:picLocks noChangeAspect="1"/>
              </p:cNvPicPr>
              <p:nvPr/>
            </p:nvPicPr>
            <p:blipFill rotWithShape="1">
              <a:blip r:embed="rId9">
                <a:extLst>
                  <a:ext uri="{28A0092B-C50C-407E-A947-70E740481C1C}">
                    <a14:useLocalDpi xmlns:a14="http://schemas.microsoft.com/office/drawing/2010/main" val="0"/>
                  </a:ext>
                </a:extLst>
              </a:blip>
              <a:srcRect l="16807" t="20947" r="16352" b="26875"/>
              <a:stretch/>
            </p:blipFill>
            <p:spPr>
              <a:xfrm>
                <a:off x="5454590" y="3838637"/>
                <a:ext cx="729254" cy="587451"/>
              </a:xfrm>
              <a:prstGeom prst="rect">
                <a:avLst/>
              </a:prstGeom>
            </p:spPr>
          </p:pic>
          <p:pic>
            <p:nvPicPr>
              <p:cNvPr id="25" name="Graphic 24" descr="Table and chairs">
                <a:extLst>
                  <a:ext uri="{FF2B5EF4-FFF2-40B4-BE49-F238E27FC236}">
                    <a16:creationId xmlns:a16="http://schemas.microsoft.com/office/drawing/2014/main" id="{F35A368D-D570-4436-99D8-D3AD4EACB9B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06386" y="4932611"/>
                <a:ext cx="956016" cy="922663"/>
              </a:xfrm>
              <a:prstGeom prst="rect">
                <a:avLst/>
              </a:prstGeom>
            </p:spPr>
          </p:pic>
          <p:pic>
            <p:nvPicPr>
              <p:cNvPr id="26" name="Graphic 25" descr="Couch">
                <a:extLst>
                  <a:ext uri="{FF2B5EF4-FFF2-40B4-BE49-F238E27FC236}">
                    <a16:creationId xmlns:a16="http://schemas.microsoft.com/office/drawing/2014/main" id="{23A2A510-3C21-4887-8FA1-7CB890F234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23924" y="5008232"/>
                <a:ext cx="857907" cy="827977"/>
              </a:xfrm>
              <a:prstGeom prst="rect">
                <a:avLst/>
              </a:prstGeom>
            </p:spPr>
          </p:pic>
          <p:pic>
            <p:nvPicPr>
              <p:cNvPr id="27" name="Graphic 26" descr="Lamp">
                <a:extLst>
                  <a:ext uri="{FF2B5EF4-FFF2-40B4-BE49-F238E27FC236}">
                    <a16:creationId xmlns:a16="http://schemas.microsoft.com/office/drawing/2014/main" id="{016259C4-20C5-4AC8-B1C2-48EBA25366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29358" y="3690446"/>
                <a:ext cx="345104" cy="333065"/>
              </a:xfrm>
              <a:prstGeom prst="rect">
                <a:avLst/>
              </a:prstGeom>
            </p:spPr>
          </p:pic>
          <p:pic>
            <p:nvPicPr>
              <p:cNvPr id="28" name="Graphic 27" descr="Bed">
                <a:extLst>
                  <a:ext uri="{FF2B5EF4-FFF2-40B4-BE49-F238E27FC236}">
                    <a16:creationId xmlns:a16="http://schemas.microsoft.com/office/drawing/2014/main" id="{2095B78B-1E20-4F5F-9F70-8E3F1F6B88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1292" y="3656601"/>
                <a:ext cx="696743" cy="672436"/>
              </a:xfrm>
              <a:prstGeom prst="rect">
                <a:avLst/>
              </a:prstGeom>
            </p:spPr>
          </p:pic>
          <p:grpSp>
            <p:nvGrpSpPr>
              <p:cNvPr id="29" name="Group 28">
                <a:extLst>
                  <a:ext uri="{FF2B5EF4-FFF2-40B4-BE49-F238E27FC236}">
                    <a16:creationId xmlns:a16="http://schemas.microsoft.com/office/drawing/2014/main" id="{2719BF33-111E-46C8-865D-E71FCF893525}"/>
                  </a:ext>
                </a:extLst>
              </p:cNvPr>
              <p:cNvGrpSpPr/>
              <p:nvPr/>
            </p:nvGrpSpPr>
            <p:grpSpPr>
              <a:xfrm flipV="1">
                <a:off x="5448180" y="4586011"/>
                <a:ext cx="624501" cy="436308"/>
                <a:chOff x="3652080" y="4175780"/>
                <a:chExt cx="2125185" cy="593306"/>
              </a:xfrm>
              <a:solidFill>
                <a:schemeClr val="accent4">
                  <a:lumMod val="60000"/>
                  <a:lumOff val="40000"/>
                </a:schemeClr>
              </a:solidFill>
            </p:grpSpPr>
            <p:pic>
              <p:nvPicPr>
                <p:cNvPr id="38" name="Graphic 37" descr="Lightbulb and gear">
                  <a:extLst>
                    <a:ext uri="{FF2B5EF4-FFF2-40B4-BE49-F238E27FC236}">
                      <a16:creationId xmlns:a16="http://schemas.microsoft.com/office/drawing/2014/main" id="{63D6F03E-38CB-40AE-BECD-DFC6AD08420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52080" y="4175780"/>
                  <a:ext cx="593306" cy="593306"/>
                </a:xfrm>
                <a:prstGeom prst="rect">
                  <a:avLst/>
                </a:prstGeom>
              </p:spPr>
            </p:pic>
            <p:pic>
              <p:nvPicPr>
                <p:cNvPr id="39" name="Graphic 38" descr="Lightbulb and gear">
                  <a:extLst>
                    <a:ext uri="{FF2B5EF4-FFF2-40B4-BE49-F238E27FC236}">
                      <a16:creationId xmlns:a16="http://schemas.microsoft.com/office/drawing/2014/main" id="{93D7396F-D852-4AA4-A3A4-D0ADB80128F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06893" y="4175780"/>
                  <a:ext cx="593306" cy="593306"/>
                </a:xfrm>
                <a:prstGeom prst="rect">
                  <a:avLst/>
                </a:prstGeom>
              </p:spPr>
            </p:pic>
            <p:pic>
              <p:nvPicPr>
                <p:cNvPr id="40" name="Graphic 39" descr="Lightbulb and gear">
                  <a:extLst>
                    <a:ext uri="{FF2B5EF4-FFF2-40B4-BE49-F238E27FC236}">
                      <a16:creationId xmlns:a16="http://schemas.microsoft.com/office/drawing/2014/main" id="{3AD808CA-FA47-4168-8E0E-40174B9E973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29720" y="4175780"/>
                  <a:ext cx="593306" cy="593306"/>
                </a:xfrm>
                <a:prstGeom prst="rect">
                  <a:avLst/>
                </a:prstGeom>
              </p:spPr>
            </p:pic>
            <p:pic>
              <p:nvPicPr>
                <p:cNvPr id="41" name="Graphic 40" descr="Lightbulb and gear">
                  <a:extLst>
                    <a:ext uri="{FF2B5EF4-FFF2-40B4-BE49-F238E27FC236}">
                      <a16:creationId xmlns:a16="http://schemas.microsoft.com/office/drawing/2014/main" id="{56FEB304-A229-4738-8892-F5AA2289123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83960" y="4175780"/>
                  <a:ext cx="593305" cy="593306"/>
                </a:xfrm>
                <a:prstGeom prst="rect">
                  <a:avLst/>
                </a:prstGeom>
              </p:spPr>
            </p:pic>
          </p:grpSp>
          <p:pic>
            <p:nvPicPr>
              <p:cNvPr id="30" name="Graphic 29" descr="Streetlight">
                <a:extLst>
                  <a:ext uri="{FF2B5EF4-FFF2-40B4-BE49-F238E27FC236}">
                    <a16:creationId xmlns:a16="http://schemas.microsoft.com/office/drawing/2014/main" id="{7286A949-E90A-42B3-B4BD-03CFDB39CF1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55815" y="4618724"/>
                <a:ext cx="696743" cy="984214"/>
              </a:xfrm>
              <a:prstGeom prst="rect">
                <a:avLst/>
              </a:prstGeom>
            </p:spPr>
          </p:pic>
          <p:pic>
            <p:nvPicPr>
              <p:cNvPr id="31" name="Graphic 30" descr="Lightbulb and gear">
                <a:extLst>
                  <a:ext uri="{FF2B5EF4-FFF2-40B4-BE49-F238E27FC236}">
                    <a16:creationId xmlns:a16="http://schemas.microsoft.com/office/drawing/2014/main" id="{113F204A-E813-4761-9ECF-522AC1B04CB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V="1">
                <a:off x="8192108" y="4648886"/>
                <a:ext cx="271766" cy="345638"/>
              </a:xfrm>
              <a:prstGeom prst="rect">
                <a:avLst/>
              </a:prstGeom>
              <a:effectLst>
                <a:outerShdw blurRad="584200" dist="1130300" dir="6000000" sx="120000" sy="120000" algn="ctr" rotWithShape="0">
                  <a:srgbClr val="000000">
                    <a:alpha val="56000"/>
                  </a:srgbClr>
                </a:outerShdw>
              </a:effectLst>
              <a:scene3d>
                <a:camera prst="orthographicFront"/>
                <a:lightRig rig="threePt" dir="t"/>
              </a:scene3d>
              <a:sp3d>
                <a:bevelT prst="angle"/>
              </a:sp3d>
            </p:spPr>
          </p:pic>
          <p:pic>
            <p:nvPicPr>
              <p:cNvPr id="32" name="Graphic 31" descr="Man">
                <a:extLst>
                  <a:ext uri="{FF2B5EF4-FFF2-40B4-BE49-F238E27FC236}">
                    <a16:creationId xmlns:a16="http://schemas.microsoft.com/office/drawing/2014/main" id="{B77F6D55-1D9E-4FE9-8B14-50F31E759735}"/>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591178" y="3765651"/>
                <a:ext cx="696743" cy="672436"/>
              </a:xfrm>
              <a:prstGeom prst="rect">
                <a:avLst/>
              </a:prstGeom>
            </p:spPr>
          </p:pic>
          <p:pic>
            <p:nvPicPr>
              <p:cNvPr id="33" name="Graphic 32" descr="Radio microphone">
                <a:extLst>
                  <a:ext uri="{FF2B5EF4-FFF2-40B4-BE49-F238E27FC236}">
                    <a16:creationId xmlns:a16="http://schemas.microsoft.com/office/drawing/2014/main" id="{08D5798F-2131-4DCE-B6E4-67E74EE9836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762341" y="2243376"/>
                <a:ext cx="464958" cy="448737"/>
              </a:xfrm>
              <a:prstGeom prst="rect">
                <a:avLst/>
              </a:prstGeom>
            </p:spPr>
          </p:pic>
          <p:pic>
            <p:nvPicPr>
              <p:cNvPr id="34" name="Graphic 33" descr="Smart Phone">
                <a:extLst>
                  <a:ext uri="{FF2B5EF4-FFF2-40B4-BE49-F238E27FC236}">
                    <a16:creationId xmlns:a16="http://schemas.microsoft.com/office/drawing/2014/main" id="{60A4D148-5227-4CB3-980B-07B1889F1B6B}"/>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0702918" y="3093215"/>
                <a:ext cx="696743" cy="672436"/>
              </a:xfrm>
              <a:prstGeom prst="rect">
                <a:avLst/>
              </a:prstGeom>
            </p:spPr>
          </p:pic>
          <p:sp>
            <p:nvSpPr>
              <p:cNvPr id="35" name="Speech Bubble: Rectangle with Corners Rounded 34">
                <a:extLst>
                  <a:ext uri="{FF2B5EF4-FFF2-40B4-BE49-F238E27FC236}">
                    <a16:creationId xmlns:a16="http://schemas.microsoft.com/office/drawing/2014/main" id="{99E7A908-190F-4585-822E-E95F25D70F14}"/>
                  </a:ext>
                </a:extLst>
              </p:cNvPr>
              <p:cNvSpPr/>
              <p:nvPr/>
            </p:nvSpPr>
            <p:spPr>
              <a:xfrm>
                <a:off x="8911822" y="2275673"/>
                <a:ext cx="2487839" cy="492680"/>
              </a:xfrm>
              <a:prstGeom prst="wedgeRoundRectCallout">
                <a:avLst>
                  <a:gd name="adj1" fmla="val -80570"/>
                  <a:gd name="adj2" fmla="val 232692"/>
                  <a:gd name="adj3" fmla="val 16667"/>
                </a:avLst>
              </a:prstGeom>
              <a:solidFill>
                <a:schemeClr val="accent1">
                  <a:lumMod val="60000"/>
                  <a:lumOff val="40000"/>
                  <a:alpha val="42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dirty="0">
                    <a:solidFill>
                      <a:schemeClr val="bg1"/>
                    </a:solidFill>
                  </a:rPr>
                  <a:t>Good night</a:t>
                </a:r>
              </a:p>
            </p:txBody>
          </p:sp>
          <p:sp>
            <p:nvSpPr>
              <p:cNvPr id="36" name="Flowchart: Process 35">
                <a:extLst>
                  <a:ext uri="{FF2B5EF4-FFF2-40B4-BE49-F238E27FC236}">
                    <a16:creationId xmlns:a16="http://schemas.microsoft.com/office/drawing/2014/main" id="{78F84584-342B-4955-A2CF-3C8203408661}"/>
                  </a:ext>
                </a:extLst>
              </p:cNvPr>
              <p:cNvSpPr/>
              <p:nvPr/>
            </p:nvSpPr>
            <p:spPr>
              <a:xfrm>
                <a:off x="6558990" y="2511650"/>
                <a:ext cx="273405" cy="471150"/>
              </a:xfrm>
              <a:prstGeom prst="flowChartProcess">
                <a:avLst/>
              </a:prstGeom>
              <a:solidFill>
                <a:schemeClr val="tx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Process 36">
                <a:extLst>
                  <a:ext uri="{FF2B5EF4-FFF2-40B4-BE49-F238E27FC236}">
                    <a16:creationId xmlns:a16="http://schemas.microsoft.com/office/drawing/2014/main" id="{35302952-AF6E-4345-A9C0-A032904B123E}"/>
                  </a:ext>
                </a:extLst>
              </p:cNvPr>
              <p:cNvSpPr/>
              <p:nvPr/>
            </p:nvSpPr>
            <p:spPr>
              <a:xfrm>
                <a:off x="7152062" y="2511650"/>
                <a:ext cx="273405" cy="471150"/>
              </a:xfrm>
              <a:prstGeom prst="flowChartProcess">
                <a:avLst/>
              </a:prstGeom>
              <a:solidFill>
                <a:schemeClr val="tx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angle 89">
              <a:extLst>
                <a:ext uri="{FF2B5EF4-FFF2-40B4-BE49-F238E27FC236}">
                  <a16:creationId xmlns:a16="http://schemas.microsoft.com/office/drawing/2014/main" id="{E88E6984-B735-4FA5-99C9-AFB4F091F874}"/>
                </a:ext>
              </a:extLst>
            </p:cNvPr>
            <p:cNvSpPr/>
            <p:nvPr/>
          </p:nvSpPr>
          <p:spPr>
            <a:xfrm>
              <a:off x="643958" y="5039620"/>
              <a:ext cx="8250639" cy="1512587"/>
            </a:xfrm>
            <a:prstGeom prst="rect">
              <a:avLst/>
            </a:prstGeom>
            <a:solidFill>
              <a:srgbClr val="CC0000"/>
            </a:solidFill>
            <a:effectLst>
              <a:outerShdw blurRad="635000" dist="279400" dir="1860000" sx="94000" sy="94000" algn="ctr" rotWithShape="0">
                <a:schemeClr val="tx1">
                  <a:lumMod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Times New Roman" panose="02020603050405020304" pitchFamily="18" charset="0"/>
                  <a:cs typeface="Times New Roman" panose="02020603050405020304" pitchFamily="18" charset="0"/>
                </a:rPr>
                <a:t>Project Concept </a:t>
              </a:r>
            </a:p>
          </p:txBody>
        </p:sp>
        <p:grpSp>
          <p:nvGrpSpPr>
            <p:cNvPr id="94" name="Group 93">
              <a:extLst>
                <a:ext uri="{FF2B5EF4-FFF2-40B4-BE49-F238E27FC236}">
                  <a16:creationId xmlns:a16="http://schemas.microsoft.com/office/drawing/2014/main" id="{B362A2B4-A864-4031-A58D-5D6ABEC07BE4}"/>
                </a:ext>
              </a:extLst>
            </p:cNvPr>
            <p:cNvGrpSpPr/>
            <p:nvPr/>
          </p:nvGrpSpPr>
          <p:grpSpPr>
            <a:xfrm>
              <a:off x="2430530" y="7181298"/>
              <a:ext cx="3476344" cy="3402074"/>
              <a:chOff x="582126" y="947957"/>
              <a:chExt cx="5984789" cy="5334160"/>
            </a:xfrm>
          </p:grpSpPr>
          <p:grpSp>
            <p:nvGrpSpPr>
              <p:cNvPr id="95" name="Graphic 98" descr="Man">
                <a:extLst>
                  <a:ext uri="{FF2B5EF4-FFF2-40B4-BE49-F238E27FC236}">
                    <a16:creationId xmlns:a16="http://schemas.microsoft.com/office/drawing/2014/main" id="{E68EC8A0-B3F5-4E38-B38D-056D98C8332F}"/>
                  </a:ext>
                </a:extLst>
              </p:cNvPr>
              <p:cNvGrpSpPr/>
              <p:nvPr/>
            </p:nvGrpSpPr>
            <p:grpSpPr>
              <a:xfrm>
                <a:off x="1835386" y="3987835"/>
                <a:ext cx="1280647" cy="2294282"/>
                <a:chOff x="4285922" y="4598872"/>
                <a:chExt cx="553250" cy="1132523"/>
              </a:xfrm>
              <a:solidFill>
                <a:srgbClr val="FFFFFF"/>
              </a:solidFill>
            </p:grpSpPr>
            <p:sp>
              <p:nvSpPr>
                <p:cNvPr id="106" name="Freeform: Shape 105">
                  <a:extLst>
                    <a:ext uri="{FF2B5EF4-FFF2-40B4-BE49-F238E27FC236}">
                      <a16:creationId xmlns:a16="http://schemas.microsoft.com/office/drawing/2014/main" id="{A94117F6-6CBC-4BA9-9C00-46F08AAF763D}"/>
                    </a:ext>
                  </a:extLst>
                </p:cNvPr>
                <p:cNvSpPr/>
                <p:nvPr/>
              </p:nvSpPr>
              <p:spPr>
                <a:xfrm>
                  <a:off x="4463669" y="4598872"/>
                  <a:ext cx="201182" cy="205913"/>
                </a:xfrm>
                <a:custGeom>
                  <a:avLst/>
                  <a:gdLst>
                    <a:gd name="connsiteX0" fmla="*/ 201182 w 201182"/>
                    <a:gd name="connsiteY0" fmla="*/ 102957 h 205913"/>
                    <a:gd name="connsiteX1" fmla="*/ 100591 w 201182"/>
                    <a:gd name="connsiteY1" fmla="*/ 205913 h 205913"/>
                    <a:gd name="connsiteX2" fmla="*/ 0 w 201182"/>
                    <a:gd name="connsiteY2" fmla="*/ 102957 h 205913"/>
                    <a:gd name="connsiteX3" fmla="*/ 100591 w 201182"/>
                    <a:gd name="connsiteY3" fmla="*/ 0 h 205913"/>
                    <a:gd name="connsiteX4" fmla="*/ 201182 w 201182"/>
                    <a:gd name="connsiteY4" fmla="*/ 102957 h 20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182" h="205913">
                      <a:moveTo>
                        <a:pt x="201182" y="102957"/>
                      </a:moveTo>
                      <a:cubicBezTo>
                        <a:pt x="201182" y="159818"/>
                        <a:pt x="156146" y="205913"/>
                        <a:pt x="100591" y="205913"/>
                      </a:cubicBezTo>
                      <a:cubicBezTo>
                        <a:pt x="45036" y="205913"/>
                        <a:pt x="0" y="159818"/>
                        <a:pt x="0" y="102957"/>
                      </a:cubicBezTo>
                      <a:cubicBezTo>
                        <a:pt x="0" y="46095"/>
                        <a:pt x="45036" y="0"/>
                        <a:pt x="100591" y="0"/>
                      </a:cubicBezTo>
                      <a:cubicBezTo>
                        <a:pt x="156146" y="0"/>
                        <a:pt x="201182" y="46095"/>
                        <a:pt x="201182" y="102957"/>
                      </a:cubicBezTo>
                      <a:close/>
                    </a:path>
                  </a:pathLst>
                </a:custGeom>
                <a:solidFill>
                  <a:schemeClr val="bg1"/>
                </a:solidFill>
                <a:ln w="12502"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8DD5AC5-B438-41F1-833F-CF3BA1B038B9}"/>
                    </a:ext>
                  </a:extLst>
                </p:cNvPr>
                <p:cNvSpPr/>
                <p:nvPr/>
              </p:nvSpPr>
              <p:spPr>
                <a:xfrm>
                  <a:off x="4285922" y="4804785"/>
                  <a:ext cx="553250" cy="926610"/>
                </a:xfrm>
                <a:custGeom>
                  <a:avLst/>
                  <a:gdLst>
                    <a:gd name="connsiteX0" fmla="*/ 550736 w 553250"/>
                    <a:gd name="connsiteY0" fmla="*/ 401531 h 926610"/>
                    <a:gd name="connsiteX1" fmla="*/ 480322 w 553250"/>
                    <a:gd name="connsiteY1" fmla="*/ 95235 h 926610"/>
                    <a:gd name="connsiteX2" fmla="*/ 465233 w 553250"/>
                    <a:gd name="connsiteY2" fmla="*/ 66922 h 926610"/>
                    <a:gd name="connsiteX3" fmla="*/ 359613 w 553250"/>
                    <a:gd name="connsiteY3" fmla="*/ 10296 h 926610"/>
                    <a:gd name="connsiteX4" fmla="*/ 276625 w 553250"/>
                    <a:gd name="connsiteY4" fmla="*/ 0 h 926610"/>
                    <a:gd name="connsiteX5" fmla="*/ 193638 w 553250"/>
                    <a:gd name="connsiteY5" fmla="*/ 12870 h 926610"/>
                    <a:gd name="connsiteX6" fmla="*/ 88017 w 553250"/>
                    <a:gd name="connsiteY6" fmla="*/ 69496 h 926610"/>
                    <a:gd name="connsiteX7" fmla="*/ 72928 w 553250"/>
                    <a:gd name="connsiteY7" fmla="*/ 97809 h 926610"/>
                    <a:gd name="connsiteX8" fmla="*/ 2515 w 553250"/>
                    <a:gd name="connsiteY8" fmla="*/ 404105 h 926610"/>
                    <a:gd name="connsiteX9" fmla="*/ 0 w 553250"/>
                    <a:gd name="connsiteY9" fmla="*/ 416975 h 926610"/>
                    <a:gd name="connsiteX10" fmla="*/ 50296 w 553250"/>
                    <a:gd name="connsiteY10" fmla="*/ 468453 h 926610"/>
                    <a:gd name="connsiteX11" fmla="*/ 98076 w 553250"/>
                    <a:gd name="connsiteY11" fmla="*/ 429844 h 926610"/>
                    <a:gd name="connsiteX12" fmla="*/ 150887 w 553250"/>
                    <a:gd name="connsiteY12" fmla="*/ 205913 h 926610"/>
                    <a:gd name="connsiteX13" fmla="*/ 150887 w 553250"/>
                    <a:gd name="connsiteY13" fmla="*/ 926610 h 926610"/>
                    <a:gd name="connsiteX14" fmla="*/ 251478 w 553250"/>
                    <a:gd name="connsiteY14" fmla="*/ 926610 h 926610"/>
                    <a:gd name="connsiteX15" fmla="*/ 251478 w 553250"/>
                    <a:gd name="connsiteY15" fmla="*/ 463305 h 926610"/>
                    <a:gd name="connsiteX16" fmla="*/ 301773 w 553250"/>
                    <a:gd name="connsiteY16" fmla="*/ 463305 h 926610"/>
                    <a:gd name="connsiteX17" fmla="*/ 301773 w 553250"/>
                    <a:gd name="connsiteY17" fmla="*/ 926610 h 926610"/>
                    <a:gd name="connsiteX18" fmla="*/ 402364 w 553250"/>
                    <a:gd name="connsiteY18" fmla="*/ 926610 h 926610"/>
                    <a:gd name="connsiteX19" fmla="*/ 402364 w 553250"/>
                    <a:gd name="connsiteY19" fmla="*/ 203339 h 926610"/>
                    <a:gd name="connsiteX20" fmla="*/ 455174 w 553250"/>
                    <a:gd name="connsiteY20" fmla="*/ 427270 h 926610"/>
                    <a:gd name="connsiteX21" fmla="*/ 502955 w 553250"/>
                    <a:gd name="connsiteY21" fmla="*/ 465879 h 926610"/>
                    <a:gd name="connsiteX22" fmla="*/ 553251 w 553250"/>
                    <a:gd name="connsiteY22" fmla="*/ 414401 h 926610"/>
                    <a:gd name="connsiteX23" fmla="*/ 550736 w 553250"/>
                    <a:gd name="connsiteY23" fmla="*/ 401531 h 9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3250" h="926610">
                      <a:moveTo>
                        <a:pt x="550736" y="401531"/>
                      </a:moveTo>
                      <a:lnTo>
                        <a:pt x="480322" y="95235"/>
                      </a:lnTo>
                      <a:cubicBezTo>
                        <a:pt x="477807" y="84939"/>
                        <a:pt x="472778" y="74644"/>
                        <a:pt x="465233" y="66922"/>
                      </a:cubicBezTo>
                      <a:cubicBezTo>
                        <a:pt x="435056" y="41183"/>
                        <a:pt x="399849" y="23165"/>
                        <a:pt x="359613" y="10296"/>
                      </a:cubicBezTo>
                      <a:cubicBezTo>
                        <a:pt x="331950" y="5148"/>
                        <a:pt x="304288" y="0"/>
                        <a:pt x="276625" y="0"/>
                      </a:cubicBezTo>
                      <a:cubicBezTo>
                        <a:pt x="248963" y="0"/>
                        <a:pt x="221300" y="5148"/>
                        <a:pt x="193638" y="12870"/>
                      </a:cubicBezTo>
                      <a:cubicBezTo>
                        <a:pt x="153401" y="23165"/>
                        <a:pt x="118194" y="43757"/>
                        <a:pt x="88017" y="69496"/>
                      </a:cubicBezTo>
                      <a:cubicBezTo>
                        <a:pt x="80473" y="77218"/>
                        <a:pt x="75443" y="87513"/>
                        <a:pt x="72928" y="97809"/>
                      </a:cubicBezTo>
                      <a:lnTo>
                        <a:pt x="2515" y="404105"/>
                      </a:lnTo>
                      <a:cubicBezTo>
                        <a:pt x="2515" y="406679"/>
                        <a:pt x="0" y="411827"/>
                        <a:pt x="0" y="416975"/>
                      </a:cubicBezTo>
                      <a:cubicBezTo>
                        <a:pt x="0" y="445288"/>
                        <a:pt x="22633" y="468453"/>
                        <a:pt x="50296" y="468453"/>
                      </a:cubicBezTo>
                      <a:cubicBezTo>
                        <a:pt x="72928" y="468453"/>
                        <a:pt x="93047" y="450435"/>
                        <a:pt x="98076" y="429844"/>
                      </a:cubicBezTo>
                      <a:lnTo>
                        <a:pt x="150887" y="205913"/>
                      </a:lnTo>
                      <a:lnTo>
                        <a:pt x="150887" y="926610"/>
                      </a:lnTo>
                      <a:lnTo>
                        <a:pt x="251478" y="926610"/>
                      </a:lnTo>
                      <a:lnTo>
                        <a:pt x="251478" y="463305"/>
                      </a:lnTo>
                      <a:lnTo>
                        <a:pt x="301773" y="463305"/>
                      </a:lnTo>
                      <a:lnTo>
                        <a:pt x="301773" y="926610"/>
                      </a:lnTo>
                      <a:lnTo>
                        <a:pt x="402364" y="926610"/>
                      </a:lnTo>
                      <a:lnTo>
                        <a:pt x="402364" y="203339"/>
                      </a:lnTo>
                      <a:lnTo>
                        <a:pt x="455174" y="427270"/>
                      </a:lnTo>
                      <a:cubicBezTo>
                        <a:pt x="460204" y="447862"/>
                        <a:pt x="480322" y="465879"/>
                        <a:pt x="502955" y="465879"/>
                      </a:cubicBezTo>
                      <a:cubicBezTo>
                        <a:pt x="530618" y="465879"/>
                        <a:pt x="553251" y="442714"/>
                        <a:pt x="553251" y="414401"/>
                      </a:cubicBezTo>
                      <a:cubicBezTo>
                        <a:pt x="553251" y="409253"/>
                        <a:pt x="550736" y="404105"/>
                        <a:pt x="550736" y="401531"/>
                      </a:cubicBezTo>
                      <a:close/>
                    </a:path>
                  </a:pathLst>
                </a:custGeom>
                <a:solidFill>
                  <a:schemeClr val="bg1"/>
                </a:solidFill>
                <a:ln w="12502" cap="flat">
                  <a:noFill/>
                  <a:prstDash val="solid"/>
                  <a:miter/>
                </a:ln>
              </p:spPr>
              <p:txBody>
                <a:bodyPr rtlCol="0" anchor="ctr"/>
                <a:lstStyle/>
                <a:p>
                  <a:endParaRPr lang="en-US" dirty="0"/>
                </a:p>
              </p:txBody>
            </p:sp>
          </p:grpSp>
          <p:sp>
            <p:nvSpPr>
              <p:cNvPr id="96" name="Graphic 100" descr="Smart Phone">
                <a:extLst>
                  <a:ext uri="{FF2B5EF4-FFF2-40B4-BE49-F238E27FC236}">
                    <a16:creationId xmlns:a16="http://schemas.microsoft.com/office/drawing/2014/main" id="{29A1FB70-646A-49D0-821C-F5CF1809BFDD}"/>
                  </a:ext>
                </a:extLst>
              </p:cNvPr>
              <p:cNvSpPr/>
              <p:nvPr/>
            </p:nvSpPr>
            <p:spPr>
              <a:xfrm flipV="1">
                <a:off x="883955" y="4546408"/>
                <a:ext cx="422492" cy="792781"/>
              </a:xfrm>
              <a:custGeom>
                <a:avLst/>
                <a:gdLst>
                  <a:gd name="connsiteX0" fmla="*/ 369680 w 422491"/>
                  <a:gd name="connsiteY0" fmla="*/ 684676 h 792782"/>
                  <a:gd name="connsiteX1" fmla="*/ 52811 w 422491"/>
                  <a:gd name="connsiteY1" fmla="*/ 684676 h 792782"/>
                  <a:gd name="connsiteX2" fmla="*/ 52811 w 422491"/>
                  <a:gd name="connsiteY2" fmla="*/ 108107 h 792782"/>
                  <a:gd name="connsiteX3" fmla="*/ 369680 w 422491"/>
                  <a:gd name="connsiteY3" fmla="*/ 108107 h 792782"/>
                  <a:gd name="connsiteX4" fmla="*/ 369680 w 422491"/>
                  <a:gd name="connsiteY4" fmla="*/ 684676 h 792782"/>
                  <a:gd name="connsiteX5" fmla="*/ 176038 w 422491"/>
                  <a:gd name="connsiteY5" fmla="*/ 36036 h 792782"/>
                  <a:gd name="connsiteX6" fmla="*/ 246453 w 422491"/>
                  <a:gd name="connsiteY6" fmla="*/ 36036 h 792782"/>
                  <a:gd name="connsiteX7" fmla="*/ 264057 w 422491"/>
                  <a:gd name="connsiteY7" fmla="*/ 54053 h 792782"/>
                  <a:gd name="connsiteX8" fmla="*/ 246453 w 422491"/>
                  <a:gd name="connsiteY8" fmla="*/ 72071 h 792782"/>
                  <a:gd name="connsiteX9" fmla="*/ 176038 w 422491"/>
                  <a:gd name="connsiteY9" fmla="*/ 72071 h 792782"/>
                  <a:gd name="connsiteX10" fmla="*/ 158434 w 422491"/>
                  <a:gd name="connsiteY10" fmla="*/ 54053 h 792782"/>
                  <a:gd name="connsiteX11" fmla="*/ 176038 w 422491"/>
                  <a:gd name="connsiteY11" fmla="*/ 36036 h 792782"/>
                  <a:gd name="connsiteX12" fmla="*/ 404887 w 422491"/>
                  <a:gd name="connsiteY12" fmla="*/ 0 h 792782"/>
                  <a:gd name="connsiteX13" fmla="*/ 17604 w 422491"/>
                  <a:gd name="connsiteY13" fmla="*/ 0 h 792782"/>
                  <a:gd name="connsiteX14" fmla="*/ 0 w 422491"/>
                  <a:gd name="connsiteY14" fmla="*/ 18018 h 792782"/>
                  <a:gd name="connsiteX15" fmla="*/ 0 w 422491"/>
                  <a:gd name="connsiteY15" fmla="*/ 774765 h 792782"/>
                  <a:gd name="connsiteX16" fmla="*/ 17604 w 422491"/>
                  <a:gd name="connsiteY16" fmla="*/ 792783 h 792782"/>
                  <a:gd name="connsiteX17" fmla="*/ 404887 w 422491"/>
                  <a:gd name="connsiteY17" fmla="*/ 792783 h 792782"/>
                  <a:gd name="connsiteX18" fmla="*/ 422491 w 422491"/>
                  <a:gd name="connsiteY18" fmla="*/ 774765 h 792782"/>
                  <a:gd name="connsiteX19" fmla="*/ 422491 w 422491"/>
                  <a:gd name="connsiteY19" fmla="*/ 18018 h 792782"/>
                  <a:gd name="connsiteX20" fmla="*/ 404887 w 422491"/>
                  <a:gd name="connsiteY20" fmla="*/ 0 h 79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2491" h="792782">
                    <a:moveTo>
                      <a:pt x="369680" y="684676"/>
                    </a:moveTo>
                    <a:lnTo>
                      <a:pt x="52811" y="684676"/>
                    </a:lnTo>
                    <a:lnTo>
                      <a:pt x="52811" y="108107"/>
                    </a:lnTo>
                    <a:lnTo>
                      <a:pt x="369680" y="108107"/>
                    </a:lnTo>
                    <a:lnTo>
                      <a:pt x="369680" y="684676"/>
                    </a:lnTo>
                    <a:close/>
                    <a:moveTo>
                      <a:pt x="176038" y="36036"/>
                    </a:moveTo>
                    <a:lnTo>
                      <a:pt x="246453" y="36036"/>
                    </a:lnTo>
                    <a:cubicBezTo>
                      <a:pt x="256135" y="36036"/>
                      <a:pt x="264057" y="44144"/>
                      <a:pt x="264057" y="54053"/>
                    </a:cubicBezTo>
                    <a:cubicBezTo>
                      <a:pt x="264057" y="63963"/>
                      <a:pt x="256135" y="72071"/>
                      <a:pt x="246453" y="72071"/>
                    </a:cubicBezTo>
                    <a:lnTo>
                      <a:pt x="176038" y="72071"/>
                    </a:lnTo>
                    <a:cubicBezTo>
                      <a:pt x="166356" y="72071"/>
                      <a:pt x="158434" y="63963"/>
                      <a:pt x="158434" y="54053"/>
                    </a:cubicBezTo>
                    <a:cubicBezTo>
                      <a:pt x="158434" y="44144"/>
                      <a:pt x="166356" y="36036"/>
                      <a:pt x="176038" y="36036"/>
                    </a:cubicBezTo>
                    <a:close/>
                    <a:moveTo>
                      <a:pt x="404887" y="0"/>
                    </a:moveTo>
                    <a:lnTo>
                      <a:pt x="17604" y="0"/>
                    </a:lnTo>
                    <a:cubicBezTo>
                      <a:pt x="7922" y="0"/>
                      <a:pt x="0" y="8108"/>
                      <a:pt x="0" y="18018"/>
                    </a:cubicBezTo>
                    <a:lnTo>
                      <a:pt x="0" y="774765"/>
                    </a:lnTo>
                    <a:cubicBezTo>
                      <a:pt x="0" y="784675"/>
                      <a:pt x="7922" y="792783"/>
                      <a:pt x="17604" y="792783"/>
                    </a:cubicBezTo>
                    <a:lnTo>
                      <a:pt x="404887" y="792783"/>
                    </a:lnTo>
                    <a:cubicBezTo>
                      <a:pt x="414569" y="792783"/>
                      <a:pt x="422491" y="784675"/>
                      <a:pt x="422491" y="774765"/>
                    </a:cubicBezTo>
                    <a:lnTo>
                      <a:pt x="422491" y="18018"/>
                    </a:lnTo>
                    <a:cubicBezTo>
                      <a:pt x="422491" y="8108"/>
                      <a:pt x="414569" y="0"/>
                      <a:pt x="404887" y="0"/>
                    </a:cubicBezTo>
                    <a:close/>
                  </a:path>
                </a:pathLst>
              </a:custGeom>
              <a:solidFill>
                <a:schemeClr val="accent1">
                  <a:lumMod val="60000"/>
                  <a:lumOff val="40000"/>
                </a:schemeClr>
              </a:solidFill>
              <a:ln w="8731" cap="flat">
                <a:noFill/>
                <a:prstDash val="solid"/>
                <a:miter/>
              </a:ln>
            </p:spPr>
            <p:txBody>
              <a:bodyPr rtlCol="0" anchor="ctr"/>
              <a:lstStyle/>
              <a:p>
                <a:endParaRPr lang="en-US" dirty="0"/>
              </a:p>
            </p:txBody>
          </p:sp>
          <p:grpSp>
            <p:nvGrpSpPr>
              <p:cNvPr id="97" name="Group 96">
                <a:extLst>
                  <a:ext uri="{FF2B5EF4-FFF2-40B4-BE49-F238E27FC236}">
                    <a16:creationId xmlns:a16="http://schemas.microsoft.com/office/drawing/2014/main" id="{BC0D692C-A218-4869-B855-D33B8AF6808E}"/>
                  </a:ext>
                </a:extLst>
              </p:cNvPr>
              <p:cNvGrpSpPr/>
              <p:nvPr/>
            </p:nvGrpSpPr>
            <p:grpSpPr>
              <a:xfrm>
                <a:off x="4173902" y="3372790"/>
                <a:ext cx="2393013" cy="1176125"/>
                <a:chOff x="2302993" y="1730960"/>
                <a:chExt cx="2393013" cy="1176125"/>
              </a:xfrm>
            </p:grpSpPr>
            <p:sp>
              <p:nvSpPr>
                <p:cNvPr id="104" name="Speech Bubble: Oval 103">
                  <a:extLst>
                    <a:ext uri="{FF2B5EF4-FFF2-40B4-BE49-F238E27FC236}">
                      <a16:creationId xmlns:a16="http://schemas.microsoft.com/office/drawing/2014/main" id="{E271621B-9025-4F49-882F-5B26288EF557}"/>
                    </a:ext>
                  </a:extLst>
                </p:cNvPr>
                <p:cNvSpPr/>
                <p:nvPr/>
              </p:nvSpPr>
              <p:spPr>
                <a:xfrm>
                  <a:off x="2302995" y="1730960"/>
                  <a:ext cx="2377772" cy="1176125"/>
                </a:xfrm>
                <a:prstGeom prst="wedgeEllipseCallout">
                  <a:avLst>
                    <a:gd name="adj1" fmla="val -102257"/>
                    <a:gd name="adj2" fmla="val 12349"/>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2F7D6B5F-C77A-4577-B4FB-3DA932B1E3A7}"/>
                    </a:ext>
                  </a:extLst>
                </p:cNvPr>
                <p:cNvSpPr txBox="1"/>
                <p:nvPr/>
              </p:nvSpPr>
              <p:spPr>
                <a:xfrm>
                  <a:off x="2302993" y="1957866"/>
                  <a:ext cx="2393013" cy="655765"/>
                </a:xfrm>
                <a:prstGeom prst="rect">
                  <a:avLst/>
                </a:prstGeom>
                <a:noFill/>
              </p:spPr>
              <p:txBody>
                <a:bodyPr wrap="square" rtlCol="0">
                  <a:spAutoFit/>
                </a:bodyPr>
                <a:lstStyle/>
                <a:p>
                  <a:pPr algn="ctr"/>
                  <a:r>
                    <a:rPr lang="en-US" sz="1400" dirty="0">
                      <a:solidFill>
                        <a:schemeClr val="bg1"/>
                      </a:solidFill>
                    </a:rPr>
                    <a:t>My wife forgets bring key !</a:t>
                  </a:r>
                </a:p>
              </p:txBody>
            </p:sp>
          </p:grpSp>
          <p:grpSp>
            <p:nvGrpSpPr>
              <p:cNvPr id="98" name="Group 97">
                <a:extLst>
                  <a:ext uri="{FF2B5EF4-FFF2-40B4-BE49-F238E27FC236}">
                    <a16:creationId xmlns:a16="http://schemas.microsoft.com/office/drawing/2014/main" id="{D3A1CBE9-7371-4129-B6F3-2F4D78FAAF0A}"/>
                  </a:ext>
                </a:extLst>
              </p:cNvPr>
              <p:cNvGrpSpPr/>
              <p:nvPr/>
            </p:nvGrpSpPr>
            <p:grpSpPr>
              <a:xfrm>
                <a:off x="582126" y="947957"/>
                <a:ext cx="2765163" cy="1190058"/>
                <a:chOff x="2372285" y="1605504"/>
                <a:chExt cx="2765163" cy="1190058"/>
              </a:xfrm>
            </p:grpSpPr>
            <p:sp>
              <p:nvSpPr>
                <p:cNvPr id="102" name="Speech Bubble: Oval 101">
                  <a:extLst>
                    <a:ext uri="{FF2B5EF4-FFF2-40B4-BE49-F238E27FC236}">
                      <a16:creationId xmlns:a16="http://schemas.microsoft.com/office/drawing/2014/main" id="{C01D980E-35B9-49B8-A1C6-A711CCE2F423}"/>
                    </a:ext>
                  </a:extLst>
                </p:cNvPr>
                <p:cNvSpPr/>
                <p:nvPr/>
              </p:nvSpPr>
              <p:spPr>
                <a:xfrm>
                  <a:off x="2494705" y="1619438"/>
                  <a:ext cx="2377770" cy="1176124"/>
                </a:xfrm>
                <a:prstGeom prst="wedgeEllipseCallout">
                  <a:avLst>
                    <a:gd name="adj1" fmla="val 26677"/>
                    <a:gd name="adj2" fmla="val 158687"/>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419BFD95-E4F1-45EF-A6A1-EF267E02DDB7}"/>
                    </a:ext>
                  </a:extLst>
                </p:cNvPr>
                <p:cNvSpPr txBox="1"/>
                <p:nvPr/>
              </p:nvSpPr>
              <p:spPr>
                <a:xfrm>
                  <a:off x="2372285" y="1605504"/>
                  <a:ext cx="2765163" cy="1158162"/>
                </a:xfrm>
                <a:prstGeom prst="rect">
                  <a:avLst/>
                </a:prstGeom>
                <a:noFill/>
              </p:spPr>
              <p:txBody>
                <a:bodyPr wrap="square" rtlCol="0">
                  <a:spAutoFit/>
                </a:bodyPr>
                <a:lstStyle/>
                <a:p>
                  <a:pPr algn="ctr"/>
                  <a:r>
                    <a:rPr lang="en-US" sz="1400" dirty="0">
                      <a:solidFill>
                        <a:schemeClr val="bg1"/>
                      </a:solidFill>
                    </a:rPr>
                    <a:t>Open air conditioner before arrive home</a:t>
                  </a:r>
                </a:p>
              </p:txBody>
            </p:sp>
          </p:grpSp>
          <p:grpSp>
            <p:nvGrpSpPr>
              <p:cNvPr id="99" name="Group 98">
                <a:extLst>
                  <a:ext uri="{FF2B5EF4-FFF2-40B4-BE49-F238E27FC236}">
                    <a16:creationId xmlns:a16="http://schemas.microsoft.com/office/drawing/2014/main" id="{2F457380-B534-42AB-B232-D9ED6D76D22D}"/>
                  </a:ext>
                </a:extLst>
              </p:cNvPr>
              <p:cNvGrpSpPr/>
              <p:nvPr/>
            </p:nvGrpSpPr>
            <p:grpSpPr>
              <a:xfrm>
                <a:off x="3620012" y="1434016"/>
                <a:ext cx="2688047" cy="1176124"/>
                <a:chOff x="2302994" y="1730960"/>
                <a:chExt cx="2688047" cy="1176124"/>
              </a:xfrm>
            </p:grpSpPr>
            <p:sp>
              <p:nvSpPr>
                <p:cNvPr id="100" name="Speech Bubble: Oval 99">
                  <a:extLst>
                    <a:ext uri="{FF2B5EF4-FFF2-40B4-BE49-F238E27FC236}">
                      <a16:creationId xmlns:a16="http://schemas.microsoft.com/office/drawing/2014/main" id="{B70A19F1-EEBB-4C83-8CB9-5AF76F36C66E}"/>
                    </a:ext>
                  </a:extLst>
                </p:cNvPr>
                <p:cNvSpPr/>
                <p:nvPr/>
              </p:nvSpPr>
              <p:spPr>
                <a:xfrm>
                  <a:off x="2302994" y="1730960"/>
                  <a:ext cx="2377773" cy="1176124"/>
                </a:xfrm>
                <a:prstGeom prst="wedgeEllipseCallout">
                  <a:avLst>
                    <a:gd name="adj1" fmla="val -75678"/>
                    <a:gd name="adj2" fmla="val 122213"/>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2BC07010-49F5-4487-9465-E54D1CD58A0A}"/>
                    </a:ext>
                  </a:extLst>
                </p:cNvPr>
                <p:cNvSpPr txBox="1"/>
                <p:nvPr/>
              </p:nvSpPr>
              <p:spPr>
                <a:xfrm>
                  <a:off x="2598029" y="1927349"/>
                  <a:ext cx="2393012" cy="655765"/>
                </a:xfrm>
                <a:prstGeom prst="rect">
                  <a:avLst/>
                </a:prstGeom>
                <a:noFill/>
              </p:spPr>
              <p:txBody>
                <a:bodyPr wrap="square" rtlCol="0">
                  <a:spAutoFit/>
                </a:bodyPr>
                <a:lstStyle/>
                <a:p>
                  <a:r>
                    <a:rPr lang="en-US" sz="1400" dirty="0">
                      <a:solidFill>
                        <a:schemeClr val="bg1"/>
                      </a:solidFill>
                    </a:rPr>
                    <a:t>What is pet doing now</a:t>
                  </a:r>
                </a:p>
              </p:txBody>
            </p:sp>
          </p:grpSp>
        </p:grpSp>
        <p:grpSp>
          <p:nvGrpSpPr>
            <p:cNvPr id="125" name="Group 124">
              <a:extLst>
                <a:ext uri="{FF2B5EF4-FFF2-40B4-BE49-F238E27FC236}">
                  <a16:creationId xmlns:a16="http://schemas.microsoft.com/office/drawing/2014/main" id="{16B730F0-F1D1-455E-916F-5A82D605893C}"/>
                </a:ext>
              </a:extLst>
            </p:cNvPr>
            <p:cNvGrpSpPr/>
            <p:nvPr/>
          </p:nvGrpSpPr>
          <p:grpSpPr>
            <a:xfrm>
              <a:off x="733962" y="7822253"/>
              <a:ext cx="2355676" cy="1636496"/>
              <a:chOff x="-321513" y="-3071590"/>
              <a:chExt cx="3187474" cy="2020924"/>
            </a:xfrm>
          </p:grpSpPr>
          <p:sp>
            <p:nvSpPr>
              <p:cNvPr id="126" name="Speech Bubble: Oval 125">
                <a:extLst>
                  <a:ext uri="{FF2B5EF4-FFF2-40B4-BE49-F238E27FC236}">
                    <a16:creationId xmlns:a16="http://schemas.microsoft.com/office/drawing/2014/main" id="{5FFA954D-0EFC-4026-9702-1E96111D4126}"/>
                  </a:ext>
                </a:extLst>
              </p:cNvPr>
              <p:cNvSpPr/>
              <p:nvPr/>
            </p:nvSpPr>
            <p:spPr>
              <a:xfrm>
                <a:off x="-321513" y="-3071590"/>
                <a:ext cx="3187474" cy="2020924"/>
              </a:xfrm>
              <a:prstGeom prst="wedgeEllipseCallout">
                <a:avLst>
                  <a:gd name="adj1" fmla="val 28826"/>
                  <a:gd name="adj2" fmla="val 74130"/>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EECAED17-3AD6-482C-8342-C5F3DE69457B}"/>
                  </a:ext>
                </a:extLst>
              </p:cNvPr>
              <p:cNvGrpSpPr/>
              <p:nvPr/>
            </p:nvGrpSpPr>
            <p:grpSpPr>
              <a:xfrm>
                <a:off x="217442" y="-2960997"/>
                <a:ext cx="2210989" cy="1635609"/>
                <a:chOff x="-494507" y="-3167692"/>
                <a:chExt cx="2210989" cy="1635609"/>
              </a:xfrm>
            </p:grpSpPr>
            <p:grpSp>
              <p:nvGrpSpPr>
                <p:cNvPr id="128" name="Group 127">
                  <a:extLst>
                    <a:ext uri="{FF2B5EF4-FFF2-40B4-BE49-F238E27FC236}">
                      <a16:creationId xmlns:a16="http://schemas.microsoft.com/office/drawing/2014/main" id="{61D66C31-F6D0-430E-AE08-5012E4629EC5}"/>
                    </a:ext>
                  </a:extLst>
                </p:cNvPr>
                <p:cNvGrpSpPr/>
                <p:nvPr/>
              </p:nvGrpSpPr>
              <p:grpSpPr>
                <a:xfrm>
                  <a:off x="-215999" y="-2687352"/>
                  <a:ext cx="1902173" cy="1155269"/>
                  <a:chOff x="425202" y="-2780355"/>
                  <a:chExt cx="1902173" cy="1155269"/>
                </a:xfrm>
              </p:grpSpPr>
              <p:pic>
                <p:nvPicPr>
                  <p:cNvPr id="130" name="Graphic 129" descr="Robber">
                    <a:extLst>
                      <a:ext uri="{FF2B5EF4-FFF2-40B4-BE49-F238E27FC236}">
                        <a16:creationId xmlns:a16="http://schemas.microsoft.com/office/drawing/2014/main" id="{9A89FF43-61FE-478E-8EC9-AA726B9D710C}"/>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96060" y="-2734550"/>
                    <a:ext cx="914400" cy="914400"/>
                  </a:xfrm>
                  <a:prstGeom prst="rect">
                    <a:avLst/>
                  </a:prstGeom>
                </p:spPr>
              </p:pic>
              <p:grpSp>
                <p:nvGrpSpPr>
                  <p:cNvPr id="131" name="Group 130">
                    <a:extLst>
                      <a:ext uri="{FF2B5EF4-FFF2-40B4-BE49-F238E27FC236}">
                        <a16:creationId xmlns:a16="http://schemas.microsoft.com/office/drawing/2014/main" id="{318A20CF-F218-49EF-8F78-4EA8B42E535F}"/>
                      </a:ext>
                    </a:extLst>
                  </p:cNvPr>
                  <p:cNvGrpSpPr/>
                  <p:nvPr/>
                </p:nvGrpSpPr>
                <p:grpSpPr>
                  <a:xfrm>
                    <a:off x="425202" y="-2780355"/>
                    <a:ext cx="1902173" cy="1155269"/>
                    <a:chOff x="-493684" y="-2632047"/>
                    <a:chExt cx="1902173" cy="1155269"/>
                  </a:xfrm>
                </p:grpSpPr>
                <p:sp>
                  <p:nvSpPr>
                    <p:cNvPr id="132" name="Rectangle 131">
                      <a:extLst>
                        <a:ext uri="{FF2B5EF4-FFF2-40B4-BE49-F238E27FC236}">
                          <a16:creationId xmlns:a16="http://schemas.microsoft.com/office/drawing/2014/main" id="{1DAB7EFF-AC5E-46EE-8F99-86FCF60AEAFA}"/>
                        </a:ext>
                      </a:extLst>
                    </p:cNvPr>
                    <p:cNvSpPr/>
                    <p:nvPr/>
                  </p:nvSpPr>
                  <p:spPr>
                    <a:xfrm>
                      <a:off x="-227042" y="-2632047"/>
                      <a:ext cx="858947" cy="894791"/>
                    </a:xfrm>
                    <a:prstGeom prst="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5A3305BF-1366-4D9F-90E8-030F8972A5E8}"/>
                        </a:ext>
                      </a:extLst>
                    </p:cNvPr>
                    <p:cNvSpPr/>
                    <p:nvPr/>
                  </p:nvSpPr>
                  <p:spPr>
                    <a:xfrm>
                      <a:off x="-493684" y="-1533237"/>
                      <a:ext cx="1902173" cy="56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0000"/>
                          </a:solidFill>
                        </a:rPr>
                        <a:t>Stranger.png</a:t>
                      </a:r>
                    </a:p>
                  </p:txBody>
                </p:sp>
              </p:grpSp>
            </p:grpSp>
            <p:sp>
              <p:nvSpPr>
                <p:cNvPr id="129" name="Flowchart: Process 128">
                  <a:extLst>
                    <a:ext uri="{FF2B5EF4-FFF2-40B4-BE49-F238E27FC236}">
                      <a16:creationId xmlns:a16="http://schemas.microsoft.com/office/drawing/2014/main" id="{F8317745-E6B4-4D8B-8F63-DB2BE4B0AEAF}"/>
                    </a:ext>
                  </a:extLst>
                </p:cNvPr>
                <p:cNvSpPr/>
                <p:nvPr/>
              </p:nvSpPr>
              <p:spPr>
                <a:xfrm>
                  <a:off x="-494507" y="-3167692"/>
                  <a:ext cx="2210989" cy="379527"/>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latin typeface="Times New Roman" panose="02020603050405020304" pitchFamily="18" charset="0"/>
                      <a:cs typeface="Times New Roman" panose="02020603050405020304" pitchFamily="18" charset="0"/>
                    </a:rPr>
                    <a:t>Unknow person</a:t>
                  </a:r>
                </a:p>
                <a:p>
                  <a:pPr algn="ctr"/>
                  <a:r>
                    <a:rPr lang="en-US" sz="1400" dirty="0">
                      <a:solidFill>
                        <a:srgbClr val="FF0000"/>
                      </a:solidFill>
                      <a:latin typeface="Times New Roman" panose="02020603050405020304" pitchFamily="18" charset="0"/>
                      <a:cs typeface="Times New Roman" panose="02020603050405020304" pitchFamily="18" charset="0"/>
                    </a:rPr>
                    <a:t> in your home now</a:t>
                  </a:r>
                </a:p>
              </p:txBody>
            </p:sp>
          </p:grpSp>
        </p:grpSp>
        <p:grpSp>
          <p:nvGrpSpPr>
            <p:cNvPr id="137" name="Group 136">
              <a:extLst>
                <a:ext uri="{FF2B5EF4-FFF2-40B4-BE49-F238E27FC236}">
                  <a16:creationId xmlns:a16="http://schemas.microsoft.com/office/drawing/2014/main" id="{F0A68ECE-218C-4CDB-B0F5-C57116263F6E}"/>
                </a:ext>
              </a:extLst>
            </p:cNvPr>
            <p:cNvGrpSpPr/>
            <p:nvPr/>
          </p:nvGrpSpPr>
          <p:grpSpPr>
            <a:xfrm>
              <a:off x="6012275" y="7510935"/>
              <a:ext cx="2789460" cy="1139315"/>
              <a:chOff x="6012275" y="7510935"/>
              <a:chExt cx="2789460" cy="1139315"/>
            </a:xfrm>
          </p:grpSpPr>
          <p:sp>
            <p:nvSpPr>
              <p:cNvPr id="134" name="Rectangle: Rounded Corners 133">
                <a:extLst>
                  <a:ext uri="{FF2B5EF4-FFF2-40B4-BE49-F238E27FC236}">
                    <a16:creationId xmlns:a16="http://schemas.microsoft.com/office/drawing/2014/main" id="{CA229FCD-F742-471D-8A03-F7C02E8910E8}"/>
                  </a:ext>
                </a:extLst>
              </p:cNvPr>
              <p:cNvSpPr/>
              <p:nvPr/>
            </p:nvSpPr>
            <p:spPr>
              <a:xfrm>
                <a:off x="6012275" y="7510935"/>
                <a:ext cx="2710506" cy="350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Traditional Method Control</a:t>
                </a:r>
              </a:p>
            </p:txBody>
          </p:sp>
          <p:sp>
            <p:nvSpPr>
              <p:cNvPr id="136" name="TextBox 135">
                <a:extLst>
                  <a:ext uri="{FF2B5EF4-FFF2-40B4-BE49-F238E27FC236}">
                    <a16:creationId xmlns:a16="http://schemas.microsoft.com/office/drawing/2014/main" id="{07D8C51E-8899-4675-873D-8EF5EBA90DAF}"/>
                  </a:ext>
                </a:extLst>
              </p:cNvPr>
              <p:cNvSpPr txBox="1"/>
              <p:nvPr/>
            </p:nvSpPr>
            <p:spPr>
              <a:xfrm>
                <a:off x="6012275" y="8065475"/>
                <a:ext cx="2789460" cy="584775"/>
              </a:xfrm>
              <a:prstGeom prst="rect">
                <a:avLst/>
              </a:prstGeom>
              <a:noFill/>
            </p:spPr>
            <p:txBody>
              <a:bodyPr wrap="square" rtlCol="0">
                <a:spAutoFit/>
              </a:bodyPr>
              <a:lstStyle/>
              <a:p>
                <a:pPr marL="342900" indent="-342900">
                  <a:buAutoNum type="arabicPeriod"/>
                </a:pPr>
                <a:r>
                  <a:rPr lang="en-US" sz="1600" dirty="0">
                    <a:solidFill>
                      <a:schemeClr val="bg1"/>
                    </a:solidFill>
                  </a:rPr>
                  <a:t>Physical Button Switch</a:t>
                </a:r>
              </a:p>
              <a:p>
                <a:pPr marL="342900" indent="-342900">
                  <a:buAutoNum type="arabicPeriod"/>
                </a:pPr>
                <a:r>
                  <a:rPr lang="en-US" sz="1600" dirty="0">
                    <a:solidFill>
                      <a:schemeClr val="bg1"/>
                    </a:solidFill>
                  </a:rPr>
                  <a:t>RF Remote Control </a:t>
                </a:r>
              </a:p>
            </p:txBody>
          </p:sp>
        </p:grpSp>
        <p:grpSp>
          <p:nvGrpSpPr>
            <p:cNvPr id="138" name="Group 137">
              <a:extLst>
                <a:ext uri="{FF2B5EF4-FFF2-40B4-BE49-F238E27FC236}">
                  <a16:creationId xmlns:a16="http://schemas.microsoft.com/office/drawing/2014/main" id="{4E49BAD9-2D45-4E8A-BA6D-D71A60A85A37}"/>
                </a:ext>
              </a:extLst>
            </p:cNvPr>
            <p:cNvGrpSpPr/>
            <p:nvPr/>
          </p:nvGrpSpPr>
          <p:grpSpPr>
            <a:xfrm>
              <a:off x="1077772" y="11438164"/>
              <a:ext cx="2858276" cy="2258023"/>
              <a:chOff x="6003159" y="7510935"/>
              <a:chExt cx="2789460" cy="1729918"/>
            </a:xfrm>
          </p:grpSpPr>
          <p:sp>
            <p:nvSpPr>
              <p:cNvPr id="139" name="Rectangle: Rounded Corners 138">
                <a:extLst>
                  <a:ext uri="{FF2B5EF4-FFF2-40B4-BE49-F238E27FC236}">
                    <a16:creationId xmlns:a16="http://schemas.microsoft.com/office/drawing/2014/main" id="{4D48BAA0-56A1-422A-BAE7-B7D5EEFBA53C}"/>
                  </a:ext>
                </a:extLst>
              </p:cNvPr>
              <p:cNvSpPr/>
              <p:nvPr/>
            </p:nvSpPr>
            <p:spPr>
              <a:xfrm>
                <a:off x="6012275" y="7510935"/>
                <a:ext cx="2710506" cy="6155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Voice Control, </a:t>
                </a:r>
              </a:p>
              <a:p>
                <a:pPr algn="ctr"/>
                <a:r>
                  <a:rPr lang="en-US" sz="1800" dirty="0"/>
                  <a:t>internet remote control </a:t>
                </a:r>
              </a:p>
            </p:txBody>
          </p:sp>
          <p:sp>
            <p:nvSpPr>
              <p:cNvPr id="140" name="TextBox 139">
                <a:extLst>
                  <a:ext uri="{FF2B5EF4-FFF2-40B4-BE49-F238E27FC236}">
                    <a16:creationId xmlns:a16="http://schemas.microsoft.com/office/drawing/2014/main" id="{3D3E6B04-99EF-4797-86D9-01F47144988B}"/>
                  </a:ext>
                </a:extLst>
              </p:cNvPr>
              <p:cNvSpPr txBox="1"/>
              <p:nvPr/>
            </p:nvSpPr>
            <p:spPr>
              <a:xfrm>
                <a:off x="6003159" y="8226939"/>
                <a:ext cx="2789460" cy="1013914"/>
              </a:xfrm>
              <a:prstGeom prst="rect">
                <a:avLst/>
              </a:prstGeom>
              <a:noFill/>
            </p:spPr>
            <p:txBody>
              <a:bodyPr wrap="square" rtlCol="0">
                <a:spAutoFit/>
              </a:bodyPr>
              <a:lstStyle/>
              <a:p>
                <a:pPr marL="342900" indent="-342900">
                  <a:buAutoNum type="arabicPeriod"/>
                </a:pPr>
                <a:r>
                  <a:rPr lang="en-US" sz="1600" dirty="0">
                    <a:solidFill>
                      <a:schemeClr val="bg1"/>
                    </a:solidFill>
                  </a:rPr>
                  <a:t>Voice interact with device</a:t>
                </a:r>
              </a:p>
              <a:p>
                <a:pPr marL="342900" indent="-342900">
                  <a:buAutoNum type="arabicPeriod"/>
                </a:pPr>
                <a:r>
                  <a:rPr lang="en-US" sz="1600" dirty="0">
                    <a:solidFill>
                      <a:schemeClr val="bg1"/>
                    </a:solidFill>
                  </a:rPr>
                  <a:t>More convenient </a:t>
                </a:r>
              </a:p>
              <a:p>
                <a:pPr marL="342900" indent="-342900">
                  <a:buAutoNum type="arabicPeriod"/>
                </a:pPr>
                <a:r>
                  <a:rPr lang="en-US" sz="1600" dirty="0">
                    <a:solidFill>
                      <a:schemeClr val="bg1"/>
                    </a:solidFill>
                  </a:rPr>
                  <a:t>Home security and real-time monitor home.  </a:t>
                </a:r>
              </a:p>
              <a:p>
                <a:pPr marL="342900" indent="-342900">
                  <a:buAutoNum type="arabicPeriod"/>
                </a:pPr>
                <a:endParaRPr lang="en-US" sz="1600" dirty="0">
                  <a:solidFill>
                    <a:schemeClr val="bg1"/>
                  </a:solidFill>
                </a:endParaRPr>
              </a:p>
            </p:txBody>
          </p:sp>
        </p:grpSp>
      </p:grpSp>
      <p:sp>
        <p:nvSpPr>
          <p:cNvPr id="144" name="Rectangle: Top Corners Rounded 143">
            <a:extLst>
              <a:ext uri="{FF2B5EF4-FFF2-40B4-BE49-F238E27FC236}">
                <a16:creationId xmlns:a16="http://schemas.microsoft.com/office/drawing/2014/main" id="{BCC36E6A-46C9-4E3B-8C09-64DB03DE3D04}"/>
              </a:ext>
            </a:extLst>
          </p:cNvPr>
          <p:cNvSpPr/>
          <p:nvPr/>
        </p:nvSpPr>
        <p:spPr>
          <a:xfrm flipV="1">
            <a:off x="10360655" y="5934518"/>
            <a:ext cx="16819763" cy="8853713"/>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4AE0BFBE-5700-456B-B02D-C7909B0EE66E}"/>
              </a:ext>
            </a:extLst>
          </p:cNvPr>
          <p:cNvSpPr/>
          <p:nvPr/>
        </p:nvSpPr>
        <p:spPr>
          <a:xfrm>
            <a:off x="10364651" y="5884170"/>
            <a:ext cx="16775194" cy="1584235"/>
          </a:xfrm>
          <a:prstGeom prst="rect">
            <a:avLst/>
          </a:prstGeom>
          <a:solidFill>
            <a:srgbClr val="CC0000"/>
          </a:solidFill>
          <a:effectLst>
            <a:outerShdw blurRad="457200" dist="279400" dir="4320000" sx="104000" sy="104000" algn="ctr" rotWithShape="0">
              <a:schemeClr val="tx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50" b="1" i="1" dirty="0">
                <a:latin typeface="Times New Roman" panose="02020603050405020304" pitchFamily="18" charset="0"/>
                <a:cs typeface="Times New Roman" panose="02020603050405020304" pitchFamily="18" charset="0"/>
              </a:rPr>
              <a:t>Concept Diagram </a:t>
            </a:r>
          </a:p>
        </p:txBody>
      </p:sp>
      <p:grpSp>
        <p:nvGrpSpPr>
          <p:cNvPr id="294" name="Group 293">
            <a:extLst>
              <a:ext uri="{FF2B5EF4-FFF2-40B4-BE49-F238E27FC236}">
                <a16:creationId xmlns:a16="http://schemas.microsoft.com/office/drawing/2014/main" id="{D71DF049-8CDF-4C9A-ACE9-6A9C647E4A7A}"/>
              </a:ext>
            </a:extLst>
          </p:cNvPr>
          <p:cNvGrpSpPr/>
          <p:nvPr/>
        </p:nvGrpSpPr>
        <p:grpSpPr>
          <a:xfrm>
            <a:off x="16281324" y="9198150"/>
            <a:ext cx="9971034" cy="4319588"/>
            <a:chOff x="15646041" y="8586213"/>
            <a:chExt cx="9971034" cy="4319588"/>
          </a:xfrm>
        </p:grpSpPr>
        <p:grpSp>
          <p:nvGrpSpPr>
            <p:cNvPr id="221" name="Group 220">
              <a:extLst>
                <a:ext uri="{FF2B5EF4-FFF2-40B4-BE49-F238E27FC236}">
                  <a16:creationId xmlns:a16="http://schemas.microsoft.com/office/drawing/2014/main" id="{1046401C-AE0B-4E59-990A-DF6CE78600E4}"/>
                </a:ext>
              </a:extLst>
            </p:cNvPr>
            <p:cNvGrpSpPr/>
            <p:nvPr/>
          </p:nvGrpSpPr>
          <p:grpSpPr>
            <a:xfrm>
              <a:off x="15646041" y="8586213"/>
              <a:ext cx="9971034" cy="4319588"/>
              <a:chOff x="792846" y="1997864"/>
              <a:chExt cx="10233256" cy="3060723"/>
            </a:xfrm>
          </p:grpSpPr>
          <p:pic>
            <p:nvPicPr>
              <p:cNvPr id="222" name="Graphic 221" descr="Smart Phone">
                <a:extLst>
                  <a:ext uri="{FF2B5EF4-FFF2-40B4-BE49-F238E27FC236}">
                    <a16:creationId xmlns:a16="http://schemas.microsoft.com/office/drawing/2014/main" id="{80B4DCEE-6EB9-478A-884F-1B787C7F6F40}"/>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flipV="1">
                <a:off x="792846" y="2158953"/>
                <a:ext cx="937602" cy="912607"/>
              </a:xfrm>
              <a:prstGeom prst="rect">
                <a:avLst/>
              </a:prstGeom>
            </p:spPr>
          </p:pic>
          <p:pic>
            <p:nvPicPr>
              <p:cNvPr id="223" name="Graphic 222" descr="Radio microphone">
                <a:extLst>
                  <a:ext uri="{FF2B5EF4-FFF2-40B4-BE49-F238E27FC236}">
                    <a16:creationId xmlns:a16="http://schemas.microsoft.com/office/drawing/2014/main" id="{A33A4E3E-B817-40A4-983A-073BC6E5EE91}"/>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17579" y="3926213"/>
                <a:ext cx="613749" cy="597386"/>
              </a:xfrm>
              <a:prstGeom prst="rect">
                <a:avLst/>
              </a:prstGeom>
            </p:spPr>
          </p:pic>
          <p:cxnSp>
            <p:nvCxnSpPr>
              <p:cNvPr id="224" name="Connector: Curved 223">
                <a:extLst>
                  <a:ext uri="{FF2B5EF4-FFF2-40B4-BE49-F238E27FC236}">
                    <a16:creationId xmlns:a16="http://schemas.microsoft.com/office/drawing/2014/main" id="{3BCB655A-2DA8-42FD-BAE3-56C72FF315B0}"/>
                  </a:ext>
                </a:extLst>
              </p:cNvPr>
              <p:cNvCxnSpPr>
                <a:cxnSpLocks/>
              </p:cNvCxnSpPr>
              <p:nvPr/>
            </p:nvCxnSpPr>
            <p:spPr>
              <a:xfrm rot="10800000">
                <a:off x="5507343" y="2985604"/>
                <a:ext cx="1199078" cy="98956"/>
              </a:xfrm>
              <a:prstGeom prst="curvedConnector3">
                <a:avLst>
                  <a:gd name="adj1" fmla="val 50000"/>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Connector: Curved 224">
                <a:extLst>
                  <a:ext uri="{FF2B5EF4-FFF2-40B4-BE49-F238E27FC236}">
                    <a16:creationId xmlns:a16="http://schemas.microsoft.com/office/drawing/2014/main" id="{5ABA31CE-583A-441B-832C-9D781407F50A}"/>
                  </a:ext>
                </a:extLst>
              </p:cNvPr>
              <p:cNvCxnSpPr>
                <a:cxnSpLocks/>
              </p:cNvCxnSpPr>
              <p:nvPr/>
            </p:nvCxnSpPr>
            <p:spPr>
              <a:xfrm>
                <a:off x="5558575" y="2615256"/>
                <a:ext cx="1164828" cy="8657"/>
              </a:xfrm>
              <a:prstGeom prst="curvedConnector3">
                <a:avLst>
                  <a:gd name="adj1" fmla="val 50000"/>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6" name="Connector: Curved 225">
                <a:extLst>
                  <a:ext uri="{FF2B5EF4-FFF2-40B4-BE49-F238E27FC236}">
                    <a16:creationId xmlns:a16="http://schemas.microsoft.com/office/drawing/2014/main" id="{E0C553D5-3512-4625-B184-02EF6A078064}"/>
                  </a:ext>
                </a:extLst>
              </p:cNvPr>
              <p:cNvCxnSpPr>
                <a:cxnSpLocks/>
              </p:cNvCxnSpPr>
              <p:nvPr/>
            </p:nvCxnSpPr>
            <p:spPr>
              <a:xfrm rot="10800000" flipV="1">
                <a:off x="1820321" y="2690588"/>
                <a:ext cx="1464606" cy="93410"/>
              </a:xfrm>
              <a:prstGeom prst="curvedConnector3">
                <a:avLst>
                  <a:gd name="adj1" fmla="val 50000"/>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Connector: Curved 226">
                <a:extLst>
                  <a:ext uri="{FF2B5EF4-FFF2-40B4-BE49-F238E27FC236}">
                    <a16:creationId xmlns:a16="http://schemas.microsoft.com/office/drawing/2014/main" id="{29784448-F1CC-4E21-A948-6911F99B9B88}"/>
                  </a:ext>
                </a:extLst>
              </p:cNvPr>
              <p:cNvCxnSpPr>
                <a:cxnSpLocks/>
              </p:cNvCxnSpPr>
              <p:nvPr/>
            </p:nvCxnSpPr>
            <p:spPr>
              <a:xfrm flipV="1">
                <a:off x="1794731" y="2314662"/>
                <a:ext cx="1490196" cy="125218"/>
              </a:xfrm>
              <a:prstGeom prst="curvedConnector3">
                <a:avLst>
                  <a:gd name="adj1" fmla="val 50000"/>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8" name="Connector: Curved 227">
                <a:extLst>
                  <a:ext uri="{FF2B5EF4-FFF2-40B4-BE49-F238E27FC236}">
                    <a16:creationId xmlns:a16="http://schemas.microsoft.com/office/drawing/2014/main" id="{FF5BD6AB-C535-4D8E-B380-ABE043CD8E30}"/>
                  </a:ext>
                </a:extLst>
              </p:cNvPr>
              <p:cNvCxnSpPr>
                <a:cxnSpLocks/>
              </p:cNvCxnSpPr>
              <p:nvPr/>
            </p:nvCxnSpPr>
            <p:spPr>
              <a:xfrm rot="10800000" flipV="1">
                <a:off x="1914498" y="4267835"/>
                <a:ext cx="1464606" cy="93410"/>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9" name="Connector: Curved 228">
                <a:extLst>
                  <a:ext uri="{FF2B5EF4-FFF2-40B4-BE49-F238E27FC236}">
                    <a16:creationId xmlns:a16="http://schemas.microsoft.com/office/drawing/2014/main" id="{AB1D6025-13B3-41F1-9FC1-7FE20EB29A64}"/>
                  </a:ext>
                </a:extLst>
              </p:cNvPr>
              <p:cNvCxnSpPr>
                <a:cxnSpLocks/>
              </p:cNvCxnSpPr>
              <p:nvPr/>
            </p:nvCxnSpPr>
            <p:spPr>
              <a:xfrm flipV="1">
                <a:off x="1888908" y="3891909"/>
                <a:ext cx="1490196" cy="125218"/>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537EFC52-CB8B-4135-B55B-A3B43EB8225C}"/>
                  </a:ext>
                </a:extLst>
              </p:cNvPr>
              <p:cNvGrpSpPr/>
              <p:nvPr/>
            </p:nvGrpSpPr>
            <p:grpSpPr>
              <a:xfrm>
                <a:off x="3178957" y="1997864"/>
                <a:ext cx="2334130" cy="3060723"/>
                <a:chOff x="3178957" y="1772054"/>
                <a:chExt cx="2364810" cy="3610646"/>
              </a:xfrm>
            </p:grpSpPr>
            <p:sp>
              <p:nvSpPr>
                <p:cNvPr id="286" name="Rectangle: Rounded Corners 285">
                  <a:extLst>
                    <a:ext uri="{FF2B5EF4-FFF2-40B4-BE49-F238E27FC236}">
                      <a16:creationId xmlns:a16="http://schemas.microsoft.com/office/drawing/2014/main" id="{56F34B36-97A9-436C-BCCA-ADE1FB000CB0}"/>
                    </a:ext>
                  </a:extLst>
                </p:cNvPr>
                <p:cNvSpPr/>
                <p:nvPr/>
              </p:nvSpPr>
              <p:spPr>
                <a:xfrm>
                  <a:off x="3178957" y="1772054"/>
                  <a:ext cx="2364810" cy="36106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Top Corners Rounded 283">
                  <a:extLst>
                    <a:ext uri="{FF2B5EF4-FFF2-40B4-BE49-F238E27FC236}">
                      <a16:creationId xmlns:a16="http://schemas.microsoft.com/office/drawing/2014/main" id="{0C95B485-ED30-490F-B17A-A90CEDCDAC1B}"/>
                    </a:ext>
                  </a:extLst>
                </p:cNvPr>
                <p:cNvSpPr/>
                <p:nvPr/>
              </p:nvSpPr>
              <p:spPr>
                <a:xfrm>
                  <a:off x="3580461" y="2623419"/>
                  <a:ext cx="1695459" cy="254051"/>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latin typeface="Times New Roman" panose="02020603050405020304" pitchFamily="18" charset="0"/>
                      <a:cs typeface="Times New Roman" panose="02020603050405020304" pitchFamily="18" charset="0"/>
                    </a:rPr>
                    <a:t>Home Assistant Cloud</a:t>
                  </a:r>
                </a:p>
              </p:txBody>
            </p:sp>
            <p:sp>
              <p:nvSpPr>
                <p:cNvPr id="285" name="Rectangle: Top Corners Rounded 284">
                  <a:extLst>
                    <a:ext uri="{FF2B5EF4-FFF2-40B4-BE49-F238E27FC236}">
                      <a16:creationId xmlns:a16="http://schemas.microsoft.com/office/drawing/2014/main" id="{8EEF762B-69E0-4DE8-ADE0-D5AC3BF14B51}"/>
                    </a:ext>
                  </a:extLst>
                </p:cNvPr>
                <p:cNvSpPr/>
                <p:nvPr/>
              </p:nvSpPr>
              <p:spPr>
                <a:xfrm>
                  <a:off x="3350677" y="4394257"/>
                  <a:ext cx="2119291" cy="223065"/>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Times New Roman" panose="02020603050405020304" pitchFamily="18" charset="0"/>
                      <a:cs typeface="Times New Roman" panose="02020603050405020304" pitchFamily="18" charset="0"/>
                    </a:rPr>
                    <a:t>Amazon Voice service</a:t>
                  </a:r>
                </a:p>
              </p:txBody>
            </p:sp>
            <p:sp>
              <p:nvSpPr>
                <p:cNvPr id="287" name="Rectangle: Rounded Corners 286">
                  <a:extLst>
                    <a:ext uri="{FF2B5EF4-FFF2-40B4-BE49-F238E27FC236}">
                      <a16:creationId xmlns:a16="http://schemas.microsoft.com/office/drawing/2014/main" id="{0EA3D8CB-6B3B-494D-9998-F29AA8749318}"/>
                    </a:ext>
                  </a:extLst>
                </p:cNvPr>
                <p:cNvSpPr/>
                <p:nvPr/>
              </p:nvSpPr>
              <p:spPr>
                <a:xfrm>
                  <a:off x="3546398" y="4828481"/>
                  <a:ext cx="1585732" cy="5305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Internet</a:t>
                  </a:r>
                </a:p>
              </p:txBody>
            </p:sp>
            <p:cxnSp>
              <p:nvCxnSpPr>
                <p:cNvPr id="288" name="Connector: Curved 287">
                  <a:extLst>
                    <a:ext uri="{FF2B5EF4-FFF2-40B4-BE49-F238E27FC236}">
                      <a16:creationId xmlns:a16="http://schemas.microsoft.com/office/drawing/2014/main" id="{BFF1EE39-2415-4898-A2C6-68ABEA1104F0}"/>
                    </a:ext>
                  </a:extLst>
                </p:cNvPr>
                <p:cNvCxnSpPr>
                  <a:cxnSpLocks/>
                </p:cNvCxnSpPr>
                <p:nvPr/>
              </p:nvCxnSpPr>
              <p:spPr>
                <a:xfrm rot="16200000" flipV="1">
                  <a:off x="3701859" y="3147114"/>
                  <a:ext cx="637220" cy="217517"/>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9" name="Connector: Curved 288">
                  <a:extLst>
                    <a:ext uri="{FF2B5EF4-FFF2-40B4-BE49-F238E27FC236}">
                      <a16:creationId xmlns:a16="http://schemas.microsoft.com/office/drawing/2014/main" id="{B6610F9E-EC76-43C0-A280-94318F00D942}"/>
                    </a:ext>
                  </a:extLst>
                </p:cNvPr>
                <p:cNvCxnSpPr>
                  <a:cxnSpLocks/>
                </p:cNvCxnSpPr>
                <p:nvPr/>
              </p:nvCxnSpPr>
              <p:spPr>
                <a:xfrm rot="16200000" flipH="1">
                  <a:off x="4374124" y="3128074"/>
                  <a:ext cx="710722" cy="160422"/>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31" name="Connector: Curved 230">
                <a:extLst>
                  <a:ext uri="{FF2B5EF4-FFF2-40B4-BE49-F238E27FC236}">
                    <a16:creationId xmlns:a16="http://schemas.microsoft.com/office/drawing/2014/main" id="{F19C14DE-575D-4241-8062-D0AA7985347B}"/>
                  </a:ext>
                </a:extLst>
              </p:cNvPr>
              <p:cNvCxnSpPr>
                <a:cxnSpLocks/>
              </p:cNvCxnSpPr>
              <p:nvPr/>
            </p:nvCxnSpPr>
            <p:spPr>
              <a:xfrm rot="10800000">
                <a:off x="5507343" y="2741327"/>
                <a:ext cx="1283220" cy="136144"/>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2" name="Connector: Curved 231">
                <a:extLst>
                  <a:ext uri="{FF2B5EF4-FFF2-40B4-BE49-F238E27FC236}">
                    <a16:creationId xmlns:a16="http://schemas.microsoft.com/office/drawing/2014/main" id="{8C756881-5F41-4EA7-9E10-C353654249BC}"/>
                  </a:ext>
                </a:extLst>
              </p:cNvPr>
              <p:cNvCxnSpPr>
                <a:cxnSpLocks/>
              </p:cNvCxnSpPr>
              <p:nvPr/>
            </p:nvCxnSpPr>
            <p:spPr>
              <a:xfrm flipV="1">
                <a:off x="5543734" y="2351667"/>
                <a:ext cx="1278499" cy="85630"/>
              </a:xfrm>
              <a:prstGeom prst="curvedConnector3">
                <a:avLst>
                  <a:gd name="adj1" fmla="val 50000"/>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5CBA2EEE-64D1-46EA-804D-342B0BA4D0AC}"/>
                  </a:ext>
                </a:extLst>
              </p:cNvPr>
              <p:cNvGrpSpPr/>
              <p:nvPr/>
            </p:nvGrpSpPr>
            <p:grpSpPr>
              <a:xfrm>
                <a:off x="6653156" y="2011825"/>
                <a:ext cx="4372946" cy="2910228"/>
                <a:chOff x="7680440" y="2162186"/>
                <a:chExt cx="4372946" cy="2910228"/>
              </a:xfrm>
            </p:grpSpPr>
            <p:grpSp>
              <p:nvGrpSpPr>
                <p:cNvPr id="234" name="Group 233">
                  <a:extLst>
                    <a:ext uri="{FF2B5EF4-FFF2-40B4-BE49-F238E27FC236}">
                      <a16:creationId xmlns:a16="http://schemas.microsoft.com/office/drawing/2014/main" id="{B19BC4AF-74E4-4204-8EDC-5A2F7D6123FE}"/>
                    </a:ext>
                  </a:extLst>
                </p:cNvPr>
                <p:cNvGrpSpPr/>
                <p:nvPr/>
              </p:nvGrpSpPr>
              <p:grpSpPr>
                <a:xfrm>
                  <a:off x="8787273" y="3329602"/>
                  <a:ext cx="2375099" cy="1498879"/>
                  <a:chOff x="3932069" y="1931729"/>
                  <a:chExt cx="6111939" cy="3923545"/>
                </a:xfrm>
              </p:grpSpPr>
              <p:sp>
                <p:nvSpPr>
                  <p:cNvPr id="243" name="Rectangle 242">
                    <a:extLst>
                      <a:ext uri="{FF2B5EF4-FFF2-40B4-BE49-F238E27FC236}">
                        <a16:creationId xmlns:a16="http://schemas.microsoft.com/office/drawing/2014/main" id="{86F9E975-48AC-4B2A-B58D-D37AC8199323}"/>
                      </a:ext>
                    </a:extLst>
                  </p:cNvPr>
                  <p:cNvSpPr/>
                  <p:nvPr/>
                </p:nvSpPr>
                <p:spPr>
                  <a:xfrm>
                    <a:off x="4968364" y="3213346"/>
                    <a:ext cx="4039347" cy="1236346"/>
                  </a:xfrm>
                  <a:prstGeom prst="rect">
                    <a:avLst/>
                  </a:prstGeom>
                  <a:solidFill>
                    <a:schemeClr val="accent5">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A41995EB-5298-41AB-8D74-27630718FD7E}"/>
                      </a:ext>
                    </a:extLst>
                  </p:cNvPr>
                  <p:cNvSpPr/>
                  <p:nvPr/>
                </p:nvSpPr>
                <p:spPr>
                  <a:xfrm>
                    <a:off x="4968364" y="4515783"/>
                    <a:ext cx="4797828" cy="1172295"/>
                  </a:xfrm>
                  <a:prstGeom prst="rect">
                    <a:avLst/>
                  </a:prstGeom>
                  <a:solidFill>
                    <a:schemeClr val="accent5">
                      <a:lumMod val="5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a:extLst>
                      <a:ext uri="{FF2B5EF4-FFF2-40B4-BE49-F238E27FC236}">
                        <a16:creationId xmlns:a16="http://schemas.microsoft.com/office/drawing/2014/main" id="{0D4F614D-74DD-41EF-B422-A58B60CB067F}"/>
                      </a:ext>
                    </a:extLst>
                  </p:cNvPr>
                  <p:cNvGrpSpPr/>
                  <p:nvPr/>
                </p:nvGrpSpPr>
                <p:grpSpPr>
                  <a:xfrm>
                    <a:off x="3932069" y="2511650"/>
                    <a:ext cx="6111939" cy="3227713"/>
                    <a:chOff x="1663430" y="1342928"/>
                    <a:chExt cx="8021256" cy="4389146"/>
                  </a:xfrm>
                </p:grpSpPr>
                <p:sp>
                  <p:nvSpPr>
                    <p:cNvPr id="265" name="Right Triangle 264">
                      <a:extLst>
                        <a:ext uri="{FF2B5EF4-FFF2-40B4-BE49-F238E27FC236}">
                          <a16:creationId xmlns:a16="http://schemas.microsoft.com/office/drawing/2014/main" id="{597B255C-DFDE-48BB-908C-4D66263EB024}"/>
                        </a:ext>
                      </a:extLst>
                    </p:cNvPr>
                    <p:cNvSpPr/>
                    <p:nvPr/>
                  </p:nvSpPr>
                  <p:spPr>
                    <a:xfrm>
                      <a:off x="6692630" y="1588328"/>
                      <a:ext cx="2920679" cy="686120"/>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a:extLst>
                        <a:ext uri="{FF2B5EF4-FFF2-40B4-BE49-F238E27FC236}">
                          <a16:creationId xmlns:a16="http://schemas.microsoft.com/office/drawing/2014/main" id="{0C4E569C-70B3-4822-BAED-141AA1F7E7CB}"/>
                        </a:ext>
                      </a:extLst>
                    </p:cNvPr>
                    <p:cNvGrpSpPr/>
                    <p:nvPr/>
                  </p:nvGrpSpPr>
                  <p:grpSpPr>
                    <a:xfrm>
                      <a:off x="1663430" y="1342928"/>
                      <a:ext cx="8021256" cy="4389146"/>
                      <a:chOff x="1441048" y="785557"/>
                      <a:chExt cx="8021256" cy="4389146"/>
                    </a:xfrm>
                  </p:grpSpPr>
                  <p:sp>
                    <p:nvSpPr>
                      <p:cNvPr id="267" name="Right Triangle 266">
                        <a:extLst>
                          <a:ext uri="{FF2B5EF4-FFF2-40B4-BE49-F238E27FC236}">
                            <a16:creationId xmlns:a16="http://schemas.microsoft.com/office/drawing/2014/main" id="{FDB01FCD-B9AB-4A8C-B991-62F635904F8E}"/>
                          </a:ext>
                        </a:extLst>
                      </p:cNvPr>
                      <p:cNvSpPr/>
                      <p:nvPr/>
                    </p:nvSpPr>
                    <p:spPr>
                      <a:xfrm>
                        <a:off x="8102278" y="3183858"/>
                        <a:ext cx="1360025" cy="25671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ight Triangle 267">
                        <a:extLst>
                          <a:ext uri="{FF2B5EF4-FFF2-40B4-BE49-F238E27FC236}">
                            <a16:creationId xmlns:a16="http://schemas.microsoft.com/office/drawing/2014/main" id="{53C880AB-AFED-411C-982F-4B92DF2711D5}"/>
                          </a:ext>
                        </a:extLst>
                      </p:cNvPr>
                      <p:cNvSpPr/>
                      <p:nvPr/>
                    </p:nvSpPr>
                    <p:spPr>
                      <a:xfrm flipH="1">
                        <a:off x="1441048" y="3183858"/>
                        <a:ext cx="1360025" cy="25671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a:extLst>
                          <a:ext uri="{FF2B5EF4-FFF2-40B4-BE49-F238E27FC236}">
                            <a16:creationId xmlns:a16="http://schemas.microsoft.com/office/drawing/2014/main" id="{CECE74A3-0FFF-4AA6-BEB6-5C69BC88CCD9}"/>
                          </a:ext>
                        </a:extLst>
                      </p:cNvPr>
                      <p:cNvSpPr/>
                      <p:nvPr/>
                    </p:nvSpPr>
                    <p:spPr>
                      <a:xfrm>
                        <a:off x="1441048" y="5092862"/>
                        <a:ext cx="8021256" cy="818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AF39C367-B42F-4611-A79A-AC2216A0CC81}"/>
                          </a:ext>
                        </a:extLst>
                      </p:cNvPr>
                      <p:cNvSpPr/>
                      <p:nvPr/>
                    </p:nvSpPr>
                    <p:spPr>
                      <a:xfrm>
                        <a:off x="2801073" y="1659801"/>
                        <a:ext cx="5301205" cy="80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AA09DFC7-04CB-4063-971A-B796B249BA22}"/>
                          </a:ext>
                        </a:extLst>
                      </p:cNvPr>
                      <p:cNvSpPr/>
                      <p:nvPr/>
                    </p:nvSpPr>
                    <p:spPr>
                      <a:xfrm>
                        <a:off x="1574157" y="3522944"/>
                        <a:ext cx="89273" cy="1594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Rectangle 271">
                        <a:extLst>
                          <a:ext uri="{FF2B5EF4-FFF2-40B4-BE49-F238E27FC236}">
                            <a16:creationId xmlns:a16="http://schemas.microsoft.com/office/drawing/2014/main" id="{8BE119AD-178F-40B2-93B5-8C4BC16ACCAC}"/>
                          </a:ext>
                        </a:extLst>
                      </p:cNvPr>
                      <p:cNvSpPr/>
                      <p:nvPr/>
                    </p:nvSpPr>
                    <p:spPr>
                      <a:xfrm>
                        <a:off x="9097701" y="3511369"/>
                        <a:ext cx="89273" cy="15941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3" name="Flowchart: Process 272">
                        <a:extLst>
                          <a:ext uri="{FF2B5EF4-FFF2-40B4-BE49-F238E27FC236}">
                            <a16:creationId xmlns:a16="http://schemas.microsoft.com/office/drawing/2014/main" id="{5196BDE2-FDBF-4AD5-A6D6-E0D91C2CC615}"/>
                          </a:ext>
                        </a:extLst>
                      </p:cNvPr>
                      <p:cNvSpPr/>
                      <p:nvPr/>
                    </p:nvSpPr>
                    <p:spPr>
                      <a:xfrm>
                        <a:off x="2801072" y="1671904"/>
                        <a:ext cx="89273" cy="3433061"/>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lowchart: Process 273">
                        <a:extLst>
                          <a:ext uri="{FF2B5EF4-FFF2-40B4-BE49-F238E27FC236}">
                            <a16:creationId xmlns:a16="http://schemas.microsoft.com/office/drawing/2014/main" id="{7BE42712-B096-4388-A95F-2F46E955A4D7}"/>
                          </a:ext>
                        </a:extLst>
                      </p:cNvPr>
                      <p:cNvSpPr/>
                      <p:nvPr/>
                    </p:nvSpPr>
                    <p:spPr>
                      <a:xfrm>
                        <a:off x="8100615" y="1659274"/>
                        <a:ext cx="89273" cy="1757279"/>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ight Triangle 274">
                        <a:extLst>
                          <a:ext uri="{FF2B5EF4-FFF2-40B4-BE49-F238E27FC236}">
                            <a16:creationId xmlns:a16="http://schemas.microsoft.com/office/drawing/2014/main" id="{5B63EEAA-16BE-41FE-872C-F9C5DC9FF157}"/>
                          </a:ext>
                        </a:extLst>
                      </p:cNvPr>
                      <p:cNvSpPr/>
                      <p:nvPr/>
                    </p:nvSpPr>
                    <p:spPr>
                      <a:xfrm flipH="1">
                        <a:off x="2324659" y="785557"/>
                        <a:ext cx="2071868" cy="879767"/>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lowchart: Process 275">
                        <a:extLst>
                          <a:ext uri="{FF2B5EF4-FFF2-40B4-BE49-F238E27FC236}">
                            <a16:creationId xmlns:a16="http://schemas.microsoft.com/office/drawing/2014/main" id="{8D279AB6-718F-491F-B402-9AD94B78DC02}"/>
                          </a:ext>
                        </a:extLst>
                      </p:cNvPr>
                      <p:cNvSpPr/>
                      <p:nvPr/>
                    </p:nvSpPr>
                    <p:spPr>
                      <a:xfrm>
                        <a:off x="1613009" y="4404129"/>
                        <a:ext cx="1226915" cy="100583"/>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lowchart: Process 276">
                        <a:extLst>
                          <a:ext uri="{FF2B5EF4-FFF2-40B4-BE49-F238E27FC236}">
                            <a16:creationId xmlns:a16="http://schemas.microsoft.com/office/drawing/2014/main" id="{56907E85-4D3E-4F61-BAE3-9B04D20A61F7}"/>
                          </a:ext>
                        </a:extLst>
                      </p:cNvPr>
                      <p:cNvSpPr/>
                      <p:nvPr/>
                    </p:nvSpPr>
                    <p:spPr>
                      <a:xfrm>
                        <a:off x="1794076" y="446599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lowchart: Process 277">
                        <a:extLst>
                          <a:ext uri="{FF2B5EF4-FFF2-40B4-BE49-F238E27FC236}">
                            <a16:creationId xmlns:a16="http://schemas.microsoft.com/office/drawing/2014/main" id="{92379132-86D3-4960-84F2-098B3F549ECF}"/>
                          </a:ext>
                        </a:extLst>
                      </p:cNvPr>
                      <p:cNvSpPr/>
                      <p:nvPr/>
                    </p:nvSpPr>
                    <p:spPr>
                      <a:xfrm>
                        <a:off x="1946476" y="447949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lowchart: Process 278">
                        <a:extLst>
                          <a:ext uri="{FF2B5EF4-FFF2-40B4-BE49-F238E27FC236}">
                            <a16:creationId xmlns:a16="http://schemas.microsoft.com/office/drawing/2014/main" id="{EF654375-1AFC-4603-AE02-C0349184DEC3}"/>
                          </a:ext>
                        </a:extLst>
                      </p:cNvPr>
                      <p:cNvSpPr/>
                      <p:nvPr/>
                    </p:nvSpPr>
                    <p:spPr>
                      <a:xfrm>
                        <a:off x="2098876" y="4469853"/>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lowchart: Process 279">
                        <a:extLst>
                          <a:ext uri="{FF2B5EF4-FFF2-40B4-BE49-F238E27FC236}">
                            <a16:creationId xmlns:a16="http://schemas.microsoft.com/office/drawing/2014/main" id="{122BDE1B-C24C-4383-9F60-29D1F48DBF18}"/>
                          </a:ext>
                        </a:extLst>
                      </p:cNvPr>
                      <p:cNvSpPr/>
                      <p:nvPr/>
                    </p:nvSpPr>
                    <p:spPr>
                      <a:xfrm>
                        <a:off x="2251276" y="4460212"/>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Process 280">
                        <a:extLst>
                          <a:ext uri="{FF2B5EF4-FFF2-40B4-BE49-F238E27FC236}">
                            <a16:creationId xmlns:a16="http://schemas.microsoft.com/office/drawing/2014/main" id="{51DA805E-107A-4E23-8747-404C9ADFA1D5}"/>
                          </a:ext>
                        </a:extLst>
                      </p:cNvPr>
                      <p:cNvSpPr/>
                      <p:nvPr/>
                    </p:nvSpPr>
                    <p:spPr>
                      <a:xfrm>
                        <a:off x="2427114" y="4499924"/>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lowchart: Process 281">
                        <a:extLst>
                          <a:ext uri="{FF2B5EF4-FFF2-40B4-BE49-F238E27FC236}">
                            <a16:creationId xmlns:a16="http://schemas.microsoft.com/office/drawing/2014/main" id="{43903698-BD6E-4E62-B624-EAF1E1E24B3D}"/>
                          </a:ext>
                        </a:extLst>
                      </p:cNvPr>
                      <p:cNvSpPr/>
                      <p:nvPr/>
                    </p:nvSpPr>
                    <p:spPr>
                      <a:xfrm>
                        <a:off x="2632275" y="4476555"/>
                        <a:ext cx="45719" cy="626867"/>
                      </a:xfrm>
                      <a:prstGeom prst="flowChartProcess">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DAE2F7E5-A3FC-403D-8A89-1E31C9F27614}"/>
                          </a:ext>
                        </a:extLst>
                      </p:cNvPr>
                      <p:cNvSpPr/>
                      <p:nvPr/>
                    </p:nvSpPr>
                    <p:spPr>
                      <a:xfrm>
                        <a:off x="1441048" y="3429528"/>
                        <a:ext cx="8021256" cy="8184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6" name="Freeform: Shape 245">
                    <a:extLst>
                      <a:ext uri="{FF2B5EF4-FFF2-40B4-BE49-F238E27FC236}">
                        <a16:creationId xmlns:a16="http://schemas.microsoft.com/office/drawing/2014/main" id="{1C294444-CC4E-417D-A6E1-D03205B10408}"/>
                      </a:ext>
                    </a:extLst>
                  </p:cNvPr>
                  <p:cNvSpPr/>
                  <p:nvPr/>
                </p:nvSpPr>
                <p:spPr>
                  <a:xfrm>
                    <a:off x="6171596" y="2360582"/>
                    <a:ext cx="1592561" cy="792044"/>
                  </a:xfrm>
                  <a:custGeom>
                    <a:avLst/>
                    <a:gdLst>
                      <a:gd name="connsiteX0" fmla="*/ 1001245 w 1592561"/>
                      <a:gd name="connsiteY0" fmla="*/ 151068 h 792044"/>
                      <a:gd name="connsiteX1" fmla="*/ 1001245 w 1592561"/>
                      <a:gd name="connsiteY1" fmla="*/ 622218 h 792044"/>
                      <a:gd name="connsiteX2" fmla="*/ 1274650 w 1592561"/>
                      <a:gd name="connsiteY2" fmla="*/ 622218 h 792044"/>
                      <a:gd name="connsiteX3" fmla="*/ 1274650 w 1592561"/>
                      <a:gd name="connsiteY3" fmla="*/ 151068 h 792044"/>
                      <a:gd name="connsiteX4" fmla="*/ 392398 w 1592561"/>
                      <a:gd name="connsiteY4" fmla="*/ 151068 h 792044"/>
                      <a:gd name="connsiteX5" fmla="*/ 392398 w 1592561"/>
                      <a:gd name="connsiteY5" fmla="*/ 622218 h 792044"/>
                      <a:gd name="connsiteX6" fmla="*/ 665803 w 1592561"/>
                      <a:gd name="connsiteY6" fmla="*/ 622218 h 792044"/>
                      <a:gd name="connsiteX7" fmla="*/ 665803 w 1592561"/>
                      <a:gd name="connsiteY7" fmla="*/ 151068 h 792044"/>
                      <a:gd name="connsiteX8" fmla="*/ 0 w 1592561"/>
                      <a:gd name="connsiteY8" fmla="*/ 0 h 792044"/>
                      <a:gd name="connsiteX9" fmla="*/ 1592561 w 1592561"/>
                      <a:gd name="connsiteY9" fmla="*/ 0 h 792044"/>
                      <a:gd name="connsiteX10" fmla="*/ 1592561 w 1592561"/>
                      <a:gd name="connsiteY10" fmla="*/ 792044 h 792044"/>
                      <a:gd name="connsiteX11" fmla="*/ 0 w 1592561"/>
                      <a:gd name="connsiteY11" fmla="*/ 792044 h 79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561" h="792044">
                        <a:moveTo>
                          <a:pt x="1001245" y="151068"/>
                        </a:moveTo>
                        <a:lnTo>
                          <a:pt x="1001245" y="622218"/>
                        </a:lnTo>
                        <a:lnTo>
                          <a:pt x="1274650" y="622218"/>
                        </a:lnTo>
                        <a:lnTo>
                          <a:pt x="1274650" y="151068"/>
                        </a:lnTo>
                        <a:close/>
                        <a:moveTo>
                          <a:pt x="392398" y="151068"/>
                        </a:moveTo>
                        <a:lnTo>
                          <a:pt x="392398" y="622218"/>
                        </a:lnTo>
                        <a:lnTo>
                          <a:pt x="665803" y="622218"/>
                        </a:lnTo>
                        <a:lnTo>
                          <a:pt x="665803" y="151068"/>
                        </a:lnTo>
                        <a:close/>
                        <a:moveTo>
                          <a:pt x="0" y="0"/>
                        </a:moveTo>
                        <a:lnTo>
                          <a:pt x="1592561" y="0"/>
                        </a:lnTo>
                        <a:lnTo>
                          <a:pt x="1592561" y="792044"/>
                        </a:lnTo>
                        <a:lnTo>
                          <a:pt x="0" y="792044"/>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7" name="Group 246">
                    <a:extLst>
                      <a:ext uri="{FF2B5EF4-FFF2-40B4-BE49-F238E27FC236}">
                        <a16:creationId xmlns:a16="http://schemas.microsoft.com/office/drawing/2014/main" id="{9EC4527B-C2B0-430D-B684-2F3190E33AE6}"/>
                      </a:ext>
                    </a:extLst>
                  </p:cNvPr>
                  <p:cNvGrpSpPr/>
                  <p:nvPr/>
                </p:nvGrpSpPr>
                <p:grpSpPr>
                  <a:xfrm>
                    <a:off x="5901180" y="1931729"/>
                    <a:ext cx="2133390" cy="408165"/>
                    <a:chOff x="4407859" y="508149"/>
                    <a:chExt cx="2799843" cy="555036"/>
                  </a:xfrm>
                  <a:solidFill>
                    <a:srgbClr val="002060"/>
                  </a:solidFill>
                </p:grpSpPr>
                <p:sp>
                  <p:nvSpPr>
                    <p:cNvPr id="263" name="Isosceles Triangle 262">
                      <a:extLst>
                        <a:ext uri="{FF2B5EF4-FFF2-40B4-BE49-F238E27FC236}">
                          <a16:creationId xmlns:a16="http://schemas.microsoft.com/office/drawing/2014/main" id="{63B36A98-C825-47FD-AD0E-084F53CDE106}"/>
                        </a:ext>
                      </a:extLst>
                    </p:cNvPr>
                    <p:cNvSpPr/>
                    <p:nvPr/>
                  </p:nvSpPr>
                  <p:spPr>
                    <a:xfrm>
                      <a:off x="4407859" y="508149"/>
                      <a:ext cx="2799842" cy="47456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Top Corners Rounded 263">
                      <a:extLst>
                        <a:ext uri="{FF2B5EF4-FFF2-40B4-BE49-F238E27FC236}">
                          <a16:creationId xmlns:a16="http://schemas.microsoft.com/office/drawing/2014/main" id="{0FFC1BFC-2196-401B-866C-6E2F91EF02B4}"/>
                        </a:ext>
                      </a:extLst>
                    </p:cNvPr>
                    <p:cNvSpPr/>
                    <p:nvPr/>
                  </p:nvSpPr>
                  <p:spPr>
                    <a:xfrm>
                      <a:off x="4407859" y="982254"/>
                      <a:ext cx="2799843" cy="80931"/>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8" name="Graphic 247" descr="Books on shelf">
                    <a:extLst>
                      <a:ext uri="{FF2B5EF4-FFF2-40B4-BE49-F238E27FC236}">
                        <a16:creationId xmlns:a16="http://schemas.microsoft.com/office/drawing/2014/main" id="{957C8AB9-1574-4117-8040-A01C305AF1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68363" y="3526517"/>
                    <a:ext cx="442650" cy="427207"/>
                  </a:xfrm>
                  <a:prstGeom prst="rect">
                    <a:avLst/>
                  </a:prstGeom>
                </p:spPr>
              </p:pic>
              <p:pic>
                <p:nvPicPr>
                  <p:cNvPr id="249" name="Picture 248" descr="A picture containing black, monitor, meter, clock&#10;&#10;Description automatically generated">
                    <a:extLst>
                      <a:ext uri="{FF2B5EF4-FFF2-40B4-BE49-F238E27FC236}">
                        <a16:creationId xmlns:a16="http://schemas.microsoft.com/office/drawing/2014/main" id="{D95256E5-83B7-4FCF-AC68-D2D5D536B151}"/>
                      </a:ext>
                    </a:extLst>
                  </p:cNvPr>
                  <p:cNvPicPr>
                    <a:picLocks noChangeAspect="1"/>
                  </p:cNvPicPr>
                  <p:nvPr/>
                </p:nvPicPr>
                <p:blipFill rotWithShape="1">
                  <a:blip r:embed="rId9">
                    <a:extLst>
                      <a:ext uri="{28A0092B-C50C-407E-A947-70E740481C1C}">
                        <a14:useLocalDpi xmlns:a14="http://schemas.microsoft.com/office/drawing/2010/main" val="0"/>
                      </a:ext>
                    </a:extLst>
                  </a:blip>
                  <a:srcRect l="16807" t="20947" r="16352" b="26875"/>
                  <a:stretch/>
                </p:blipFill>
                <p:spPr>
                  <a:xfrm>
                    <a:off x="5454590" y="3838637"/>
                    <a:ext cx="729254" cy="587451"/>
                  </a:xfrm>
                  <a:prstGeom prst="rect">
                    <a:avLst/>
                  </a:prstGeom>
                </p:spPr>
              </p:pic>
              <p:pic>
                <p:nvPicPr>
                  <p:cNvPr id="250" name="Graphic 249" descr="Table and chairs">
                    <a:extLst>
                      <a:ext uri="{FF2B5EF4-FFF2-40B4-BE49-F238E27FC236}">
                        <a16:creationId xmlns:a16="http://schemas.microsoft.com/office/drawing/2014/main" id="{74101133-34E7-45CF-B7F3-DCF965E06F8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06386" y="4932611"/>
                    <a:ext cx="956016" cy="922663"/>
                  </a:xfrm>
                  <a:prstGeom prst="rect">
                    <a:avLst/>
                  </a:prstGeom>
                </p:spPr>
              </p:pic>
              <p:pic>
                <p:nvPicPr>
                  <p:cNvPr id="251" name="Graphic 250" descr="Couch">
                    <a:extLst>
                      <a:ext uri="{FF2B5EF4-FFF2-40B4-BE49-F238E27FC236}">
                        <a16:creationId xmlns:a16="http://schemas.microsoft.com/office/drawing/2014/main" id="{DFC322EE-3490-4ABD-AE0D-D92A608A55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23924" y="5008232"/>
                    <a:ext cx="857907" cy="827977"/>
                  </a:xfrm>
                  <a:prstGeom prst="rect">
                    <a:avLst/>
                  </a:prstGeom>
                </p:spPr>
              </p:pic>
              <p:pic>
                <p:nvPicPr>
                  <p:cNvPr id="252" name="Graphic 251" descr="Lamp">
                    <a:extLst>
                      <a:ext uri="{FF2B5EF4-FFF2-40B4-BE49-F238E27FC236}">
                        <a16:creationId xmlns:a16="http://schemas.microsoft.com/office/drawing/2014/main" id="{60D356FF-A671-437B-B60C-52AC4155BEE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529358" y="3690446"/>
                    <a:ext cx="345104" cy="333065"/>
                  </a:xfrm>
                  <a:prstGeom prst="rect">
                    <a:avLst/>
                  </a:prstGeom>
                </p:spPr>
              </p:pic>
              <p:pic>
                <p:nvPicPr>
                  <p:cNvPr id="253" name="Graphic 252" descr="Bed">
                    <a:extLst>
                      <a:ext uri="{FF2B5EF4-FFF2-40B4-BE49-F238E27FC236}">
                        <a16:creationId xmlns:a16="http://schemas.microsoft.com/office/drawing/2014/main" id="{5DD6373D-4A23-4F16-86B1-DED88E4EBD3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1292" y="3656601"/>
                    <a:ext cx="696743" cy="672436"/>
                  </a:xfrm>
                  <a:prstGeom prst="rect">
                    <a:avLst/>
                  </a:prstGeom>
                </p:spPr>
              </p:pic>
              <p:grpSp>
                <p:nvGrpSpPr>
                  <p:cNvPr id="254" name="Group 253">
                    <a:extLst>
                      <a:ext uri="{FF2B5EF4-FFF2-40B4-BE49-F238E27FC236}">
                        <a16:creationId xmlns:a16="http://schemas.microsoft.com/office/drawing/2014/main" id="{35AC7AD8-83A3-47CE-A091-1F9D1D7540F8}"/>
                      </a:ext>
                    </a:extLst>
                  </p:cNvPr>
                  <p:cNvGrpSpPr/>
                  <p:nvPr/>
                </p:nvGrpSpPr>
                <p:grpSpPr>
                  <a:xfrm flipV="1">
                    <a:off x="5448180" y="4586011"/>
                    <a:ext cx="624501" cy="436308"/>
                    <a:chOff x="3652080" y="4175780"/>
                    <a:chExt cx="2125185" cy="593306"/>
                  </a:xfrm>
                  <a:solidFill>
                    <a:schemeClr val="accent4">
                      <a:lumMod val="60000"/>
                      <a:lumOff val="40000"/>
                    </a:schemeClr>
                  </a:solidFill>
                </p:grpSpPr>
                <p:pic>
                  <p:nvPicPr>
                    <p:cNvPr id="259" name="Graphic 258" descr="Lightbulb and gear">
                      <a:extLst>
                        <a:ext uri="{FF2B5EF4-FFF2-40B4-BE49-F238E27FC236}">
                          <a16:creationId xmlns:a16="http://schemas.microsoft.com/office/drawing/2014/main" id="{5A920F6D-AD7F-4C05-96AB-0F6FB12E6D7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52080" y="4175780"/>
                      <a:ext cx="593306" cy="593306"/>
                    </a:xfrm>
                    <a:prstGeom prst="rect">
                      <a:avLst/>
                    </a:prstGeom>
                  </p:spPr>
                </p:pic>
                <p:pic>
                  <p:nvPicPr>
                    <p:cNvPr id="260" name="Graphic 259" descr="Lightbulb and gear">
                      <a:extLst>
                        <a:ext uri="{FF2B5EF4-FFF2-40B4-BE49-F238E27FC236}">
                          <a16:creationId xmlns:a16="http://schemas.microsoft.com/office/drawing/2014/main" id="{E83C75E8-6043-4DAF-9230-E7A1C304E55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106893" y="4175780"/>
                      <a:ext cx="593306" cy="593306"/>
                    </a:xfrm>
                    <a:prstGeom prst="rect">
                      <a:avLst/>
                    </a:prstGeom>
                  </p:spPr>
                </p:pic>
                <p:pic>
                  <p:nvPicPr>
                    <p:cNvPr id="261" name="Graphic 260" descr="Lightbulb and gear">
                      <a:extLst>
                        <a:ext uri="{FF2B5EF4-FFF2-40B4-BE49-F238E27FC236}">
                          <a16:creationId xmlns:a16="http://schemas.microsoft.com/office/drawing/2014/main" id="{5241DF8D-55F0-4A84-AF9D-8380F884F58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29720" y="4175780"/>
                      <a:ext cx="593306" cy="593306"/>
                    </a:xfrm>
                    <a:prstGeom prst="rect">
                      <a:avLst/>
                    </a:prstGeom>
                  </p:spPr>
                </p:pic>
                <p:pic>
                  <p:nvPicPr>
                    <p:cNvPr id="262" name="Graphic 261" descr="Lightbulb and gear">
                      <a:extLst>
                        <a:ext uri="{FF2B5EF4-FFF2-40B4-BE49-F238E27FC236}">
                          <a16:creationId xmlns:a16="http://schemas.microsoft.com/office/drawing/2014/main" id="{E16976D1-9AAF-40A2-8640-0A7E549C585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183960" y="4175780"/>
                      <a:ext cx="593305" cy="593306"/>
                    </a:xfrm>
                    <a:prstGeom prst="rect">
                      <a:avLst/>
                    </a:prstGeom>
                  </p:spPr>
                </p:pic>
              </p:grpSp>
              <p:pic>
                <p:nvPicPr>
                  <p:cNvPr id="255" name="Graphic 254" descr="Streetlight">
                    <a:extLst>
                      <a:ext uri="{FF2B5EF4-FFF2-40B4-BE49-F238E27FC236}">
                        <a16:creationId xmlns:a16="http://schemas.microsoft.com/office/drawing/2014/main" id="{2F0522E5-6194-40B5-AF11-7B607CB587B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55815" y="4618724"/>
                    <a:ext cx="696743" cy="984214"/>
                  </a:xfrm>
                  <a:prstGeom prst="rect">
                    <a:avLst/>
                  </a:prstGeom>
                </p:spPr>
              </p:pic>
              <p:pic>
                <p:nvPicPr>
                  <p:cNvPr id="256" name="Graphic 255" descr="Lightbulb and gear">
                    <a:extLst>
                      <a:ext uri="{FF2B5EF4-FFF2-40B4-BE49-F238E27FC236}">
                        <a16:creationId xmlns:a16="http://schemas.microsoft.com/office/drawing/2014/main" id="{55914CD9-0493-4D50-92AD-AE0C3FDA780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flipV="1">
                    <a:off x="8192108" y="4648886"/>
                    <a:ext cx="271766" cy="345638"/>
                  </a:xfrm>
                  <a:prstGeom prst="rect">
                    <a:avLst/>
                  </a:prstGeom>
                  <a:effectLst>
                    <a:outerShdw blurRad="584200" dist="1130300" dir="6000000" sx="120000" sy="120000" algn="ctr" rotWithShape="0">
                      <a:srgbClr val="000000">
                        <a:alpha val="56000"/>
                      </a:srgbClr>
                    </a:outerShdw>
                  </a:effectLst>
                  <a:scene3d>
                    <a:camera prst="orthographicFront"/>
                    <a:lightRig rig="threePt" dir="t"/>
                  </a:scene3d>
                  <a:sp3d>
                    <a:bevelT prst="angle"/>
                  </a:sp3d>
                </p:spPr>
              </p:pic>
              <p:sp>
                <p:nvSpPr>
                  <p:cNvPr id="257" name="Flowchart: Process 256">
                    <a:extLst>
                      <a:ext uri="{FF2B5EF4-FFF2-40B4-BE49-F238E27FC236}">
                        <a16:creationId xmlns:a16="http://schemas.microsoft.com/office/drawing/2014/main" id="{4EAA3215-ED28-4BF2-90C7-AE98B50B33EE}"/>
                      </a:ext>
                    </a:extLst>
                  </p:cNvPr>
                  <p:cNvSpPr/>
                  <p:nvPr/>
                </p:nvSpPr>
                <p:spPr>
                  <a:xfrm>
                    <a:off x="6558990" y="2511650"/>
                    <a:ext cx="273405" cy="471150"/>
                  </a:xfrm>
                  <a:prstGeom prst="flowChartProcess">
                    <a:avLst/>
                  </a:prstGeom>
                  <a:solidFill>
                    <a:schemeClr val="accent1">
                      <a:lumMod val="60000"/>
                      <a:lumOff val="4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Process 257">
                    <a:extLst>
                      <a:ext uri="{FF2B5EF4-FFF2-40B4-BE49-F238E27FC236}">
                        <a16:creationId xmlns:a16="http://schemas.microsoft.com/office/drawing/2014/main" id="{EC319143-648D-49DC-B6EC-0C34D59D198A}"/>
                      </a:ext>
                    </a:extLst>
                  </p:cNvPr>
                  <p:cNvSpPr/>
                  <p:nvPr/>
                </p:nvSpPr>
                <p:spPr>
                  <a:xfrm>
                    <a:off x="7152062" y="2511650"/>
                    <a:ext cx="273405" cy="471150"/>
                  </a:xfrm>
                  <a:prstGeom prst="flowChartProcess">
                    <a:avLst/>
                  </a:prstGeom>
                  <a:solidFill>
                    <a:schemeClr val="accent1">
                      <a:lumMod val="60000"/>
                      <a:lumOff val="40000"/>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5" name="Graphic 234" descr="Wireless router">
                  <a:extLst>
                    <a:ext uri="{FF2B5EF4-FFF2-40B4-BE49-F238E27FC236}">
                      <a16:creationId xmlns:a16="http://schemas.microsoft.com/office/drawing/2014/main" id="{16C9AAFB-0277-4A0E-9856-C49159E285AE}"/>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680440" y="2395725"/>
                  <a:ext cx="914400" cy="914400"/>
                </a:xfrm>
                <a:prstGeom prst="rect">
                  <a:avLst/>
                </a:prstGeom>
              </p:spPr>
            </p:pic>
            <p:cxnSp>
              <p:nvCxnSpPr>
                <p:cNvPr id="236" name="Connector: Curved 235">
                  <a:extLst>
                    <a:ext uri="{FF2B5EF4-FFF2-40B4-BE49-F238E27FC236}">
                      <a16:creationId xmlns:a16="http://schemas.microsoft.com/office/drawing/2014/main" id="{BE0D9CF8-C08D-4A25-890C-35204B0227EC}"/>
                    </a:ext>
                  </a:extLst>
                </p:cNvPr>
                <p:cNvCxnSpPr>
                  <a:cxnSpLocks/>
                  <a:stCxn id="243" idx="0"/>
                  <a:endCxn id="235" idx="3"/>
                </p:cNvCxnSpPr>
                <p:nvPr/>
              </p:nvCxnSpPr>
              <p:spPr>
                <a:xfrm rot="16200000" flipV="1">
                  <a:off x="8801690" y="2646075"/>
                  <a:ext cx="966282" cy="1379982"/>
                </a:xfrm>
                <a:prstGeom prst="curvedConnector2">
                  <a:avLst/>
                </a:prstGeom>
                <a:ln>
                  <a:solidFill>
                    <a:srgbClr val="FFFF00"/>
                  </a:solidFill>
                  <a:prstDash val="dash"/>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237" name="Connector: Curved 236">
                  <a:extLst>
                    <a:ext uri="{FF2B5EF4-FFF2-40B4-BE49-F238E27FC236}">
                      <a16:creationId xmlns:a16="http://schemas.microsoft.com/office/drawing/2014/main" id="{01A9927A-602E-48B7-A697-2D7520331DEC}"/>
                    </a:ext>
                  </a:extLst>
                </p:cNvPr>
                <p:cNvCxnSpPr>
                  <a:cxnSpLocks/>
                  <a:stCxn id="249" idx="1"/>
                  <a:endCxn id="235" idx="2"/>
                </p:cNvCxnSpPr>
                <p:nvPr/>
              </p:nvCxnSpPr>
              <p:spPr>
                <a:xfrm rot="10800000">
                  <a:off x="8137641" y="3310126"/>
                  <a:ext cx="1241285" cy="860167"/>
                </a:xfrm>
                <a:prstGeom prst="curvedConnector2">
                  <a:avLst/>
                </a:prstGeom>
                <a:ln>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8" name="Connector: Curved 237">
                  <a:extLst>
                    <a:ext uri="{FF2B5EF4-FFF2-40B4-BE49-F238E27FC236}">
                      <a16:creationId xmlns:a16="http://schemas.microsoft.com/office/drawing/2014/main" id="{2D10CE98-00CE-4BF1-B87D-DE00E3C1C1CA}"/>
                    </a:ext>
                  </a:extLst>
                </p:cNvPr>
                <p:cNvCxnSpPr>
                  <a:cxnSpLocks/>
                </p:cNvCxnSpPr>
                <p:nvPr/>
              </p:nvCxnSpPr>
              <p:spPr>
                <a:xfrm rot="16200000" flipV="1">
                  <a:off x="8462468" y="3349765"/>
                  <a:ext cx="1112570" cy="847825"/>
                </a:xfrm>
                <a:prstGeom prst="curvedConnector3">
                  <a:avLst>
                    <a:gd name="adj1" fmla="val 41677"/>
                  </a:avLst>
                </a:prstGeom>
                <a:ln>
                  <a:solidFill>
                    <a:srgbClr val="FFFF00"/>
                  </a:solidFill>
                  <a:prstDash val="dash"/>
                  <a:headEnd type="triangle" w="lg" len="lg"/>
                  <a:tailEnd type="triangle"/>
                </a:ln>
              </p:spPr>
              <p:style>
                <a:lnRef idx="1">
                  <a:schemeClr val="accent1"/>
                </a:lnRef>
                <a:fillRef idx="0">
                  <a:schemeClr val="accent1"/>
                </a:fillRef>
                <a:effectRef idx="0">
                  <a:schemeClr val="accent1"/>
                </a:effectRef>
                <a:fontRef idx="minor">
                  <a:schemeClr val="tx1"/>
                </a:fontRef>
              </p:style>
            </p:cxnSp>
            <p:cxnSp>
              <p:nvCxnSpPr>
                <p:cNvPr id="239" name="Connector: Curved 238">
                  <a:extLst>
                    <a:ext uri="{FF2B5EF4-FFF2-40B4-BE49-F238E27FC236}">
                      <a16:creationId xmlns:a16="http://schemas.microsoft.com/office/drawing/2014/main" id="{35EE2624-74AC-4AA6-9895-E21DDFDA83D0}"/>
                    </a:ext>
                  </a:extLst>
                </p:cNvPr>
                <p:cNvCxnSpPr>
                  <a:cxnSpLocks/>
                </p:cNvCxnSpPr>
                <p:nvPr/>
              </p:nvCxnSpPr>
              <p:spPr>
                <a:xfrm rot="16200000" flipV="1">
                  <a:off x="8527182" y="2107466"/>
                  <a:ext cx="1985619" cy="2095060"/>
                </a:xfrm>
                <a:prstGeom prst="curvedConnector2">
                  <a:avLst/>
                </a:prstGeom>
                <a:ln>
                  <a:solidFill>
                    <a:srgbClr val="FFFF00"/>
                  </a:solidFill>
                  <a:prstDash val="dash"/>
                  <a:headEnd type="triangle"/>
                  <a:tailEnd type="arrow"/>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ADCDB412-6165-4E8E-ADFB-0F6F48E5593A}"/>
                    </a:ext>
                  </a:extLst>
                </p:cNvPr>
                <p:cNvSpPr txBox="1"/>
                <p:nvPr/>
              </p:nvSpPr>
              <p:spPr>
                <a:xfrm>
                  <a:off x="9364271" y="2636676"/>
                  <a:ext cx="2689115" cy="327121"/>
                </a:xfrm>
                <a:prstGeom prst="rect">
                  <a:avLst/>
                </a:prstGeom>
                <a:noFill/>
                <a:effectLst>
                  <a:outerShdw blurRad="50800" dist="330200" dir="8760000" sx="113000" sy="113000" algn="ctr" rotWithShape="0">
                    <a:schemeClr val="tx1">
                      <a:lumMod val="95000"/>
                      <a:lumOff val="5000"/>
                      <a:alpha val="55000"/>
                    </a:schemeClr>
                  </a:outerShdw>
                </a:effectLst>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All Home Device</a:t>
                  </a:r>
                </a:p>
              </p:txBody>
            </p:sp>
            <p:pic>
              <p:nvPicPr>
                <p:cNvPr id="241" name="Graphic 240" descr="Smart Phone">
                  <a:extLst>
                    <a:ext uri="{FF2B5EF4-FFF2-40B4-BE49-F238E27FC236}">
                      <a16:creationId xmlns:a16="http://schemas.microsoft.com/office/drawing/2014/main" id="{DF7467B8-C0FC-45F1-8E05-E28FA5A6D846}"/>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flipV="1">
                  <a:off x="7879374" y="4305419"/>
                  <a:ext cx="788002" cy="766995"/>
                </a:xfrm>
                <a:prstGeom prst="rect">
                  <a:avLst/>
                </a:prstGeom>
              </p:spPr>
            </p:pic>
            <p:cxnSp>
              <p:nvCxnSpPr>
                <p:cNvPr id="242" name="Connector: Curved 241">
                  <a:extLst>
                    <a:ext uri="{FF2B5EF4-FFF2-40B4-BE49-F238E27FC236}">
                      <a16:creationId xmlns:a16="http://schemas.microsoft.com/office/drawing/2014/main" id="{E5B47CEA-E52C-4CD4-81C9-DB7B857C7FAC}"/>
                    </a:ext>
                  </a:extLst>
                </p:cNvPr>
                <p:cNvCxnSpPr>
                  <a:cxnSpLocks/>
                  <a:stCxn id="241" idx="1"/>
                </p:cNvCxnSpPr>
                <p:nvPr/>
              </p:nvCxnSpPr>
              <p:spPr>
                <a:xfrm rot="10800000" flipH="1">
                  <a:off x="7879374" y="3287140"/>
                  <a:ext cx="406576" cy="1401777"/>
                </a:xfrm>
                <a:prstGeom prst="curvedConnector4">
                  <a:avLst>
                    <a:gd name="adj1" fmla="val -56226"/>
                    <a:gd name="adj2" fmla="val 63679"/>
                  </a:avLst>
                </a:prstGeom>
                <a:ln>
                  <a:solidFill>
                    <a:schemeClr val="bg1">
                      <a:lumMod val="95000"/>
                    </a:schemeClr>
                  </a:solidFill>
                  <a:prstDash val="dash"/>
                  <a:headEnd type="stealth" w="lg" len="med"/>
                  <a:tailEnd type="triangle"/>
                </a:ln>
              </p:spPr>
              <p:style>
                <a:lnRef idx="1">
                  <a:schemeClr val="accent1"/>
                </a:lnRef>
                <a:fillRef idx="0">
                  <a:schemeClr val="accent1"/>
                </a:fillRef>
                <a:effectRef idx="0">
                  <a:schemeClr val="accent1"/>
                </a:effectRef>
                <a:fontRef idx="minor">
                  <a:schemeClr val="tx1"/>
                </a:fontRef>
              </p:style>
            </p:cxnSp>
          </p:grpSp>
        </p:grpSp>
        <p:pic>
          <p:nvPicPr>
            <p:cNvPr id="291" name="Picture 290" descr="A close up of a sign&#10;&#10;Description automatically generated">
              <a:extLst>
                <a:ext uri="{FF2B5EF4-FFF2-40B4-BE49-F238E27FC236}">
                  <a16:creationId xmlns:a16="http://schemas.microsoft.com/office/drawing/2014/main" id="{73AEAFBC-2EB6-4213-B109-6FFBE87B46B4}"/>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8725508" y="8726566"/>
              <a:ext cx="859496" cy="859496"/>
            </a:xfrm>
            <a:prstGeom prst="rect">
              <a:avLst/>
            </a:prstGeom>
          </p:spPr>
        </p:pic>
        <p:pic>
          <p:nvPicPr>
            <p:cNvPr id="293" name="Picture 292" descr="A picture containing drawing&#10;&#10;Description automatically generated">
              <a:extLst>
                <a:ext uri="{FF2B5EF4-FFF2-40B4-BE49-F238E27FC236}">
                  <a16:creationId xmlns:a16="http://schemas.microsoft.com/office/drawing/2014/main" id="{B2C12820-BF0A-418F-85CB-4F82C9421C83}"/>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18393606" y="10805532"/>
              <a:ext cx="1599034" cy="895459"/>
            </a:xfrm>
            <a:prstGeom prst="rect">
              <a:avLst/>
            </a:prstGeom>
          </p:spPr>
        </p:pic>
      </p:grpSp>
      <p:sp>
        <p:nvSpPr>
          <p:cNvPr id="295" name="Rectangle 294">
            <a:extLst>
              <a:ext uri="{FF2B5EF4-FFF2-40B4-BE49-F238E27FC236}">
                <a16:creationId xmlns:a16="http://schemas.microsoft.com/office/drawing/2014/main" id="{4D3BC4E3-3A90-4FA7-80B2-C1BEB458BF64}"/>
              </a:ext>
            </a:extLst>
          </p:cNvPr>
          <p:cNvSpPr/>
          <p:nvPr/>
        </p:nvSpPr>
        <p:spPr>
          <a:xfrm>
            <a:off x="10940937" y="8297957"/>
            <a:ext cx="4489519" cy="7599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b="1" dirty="0"/>
              <a:t>Control Home Device</a:t>
            </a:r>
          </a:p>
        </p:txBody>
      </p:sp>
      <p:sp>
        <p:nvSpPr>
          <p:cNvPr id="296" name="TextBox 295">
            <a:extLst>
              <a:ext uri="{FF2B5EF4-FFF2-40B4-BE49-F238E27FC236}">
                <a16:creationId xmlns:a16="http://schemas.microsoft.com/office/drawing/2014/main" id="{60A21333-59A3-4C6A-B755-0E5CF1E6D18F}"/>
              </a:ext>
            </a:extLst>
          </p:cNvPr>
          <p:cNvSpPr txBox="1"/>
          <p:nvPr/>
        </p:nvSpPr>
        <p:spPr>
          <a:xfrm>
            <a:off x="10958663" y="9684433"/>
            <a:ext cx="4572946" cy="3293209"/>
          </a:xfrm>
          <a:prstGeom prst="rect">
            <a:avLst/>
          </a:prstGeom>
          <a:noFill/>
        </p:spPr>
        <p:txBody>
          <a:bodyPr wrap="square" rtlCol="0">
            <a:spAutoFit/>
          </a:bodyPr>
          <a:lstStyle/>
          <a:p>
            <a:pPr marL="342900" indent="-342900">
              <a:buAutoNum type="arabicPeriod"/>
            </a:pPr>
            <a:r>
              <a:rPr lang="en-US" sz="1600" dirty="0">
                <a:solidFill>
                  <a:schemeClr val="bg1"/>
                </a:solidFill>
                <a:latin typeface="Times New Roman" panose="02020603050405020304" pitchFamily="18" charset="0"/>
                <a:cs typeface="Times New Roman" panose="02020603050405020304" pitchFamily="18" charset="0"/>
              </a:rPr>
              <a:t>Smart phone </a:t>
            </a:r>
            <a:r>
              <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 website  Home assistant Cloud   Home Router  Raspberry pi server  Device</a:t>
            </a:r>
          </a:p>
          <a:p>
            <a:pPr marL="342900" indent="-342900">
              <a:buAutoNum type="arabicPeriod"/>
            </a:pPr>
            <a:endPar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AutoNum type="arabicPeriod" startAt="2"/>
            </a:pPr>
            <a:r>
              <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Smart phone  Alexa app  Amazon Voice Cloud  Home Assistant Cloud Home router  Raspberry pi server  Device</a:t>
            </a:r>
          </a:p>
          <a:p>
            <a:pPr marL="342900" indent="-342900">
              <a:buAutoNum type="arabicPeriod" startAt="2"/>
            </a:pPr>
            <a:endPar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AutoNum type="arabicPeriod" startAt="2"/>
            </a:pPr>
            <a:r>
              <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Raspberry pi Alexa  Amazon Voice Cloud  Home router  Raspberry pi server  Device</a:t>
            </a:r>
          </a:p>
          <a:p>
            <a:pPr marL="342900" indent="-342900">
              <a:buAutoNum type="arabicPeriod" startAt="2"/>
            </a:pPr>
            <a:endPar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buAutoNum type="arabicPeriod" startAt="2"/>
            </a:pPr>
            <a:r>
              <a:rPr lang="en-US" sz="1600"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Smart device(home network)  Home router  Raspberry pi server  Device</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97" name="Rectangle: Top Corners Rounded 296">
            <a:extLst>
              <a:ext uri="{FF2B5EF4-FFF2-40B4-BE49-F238E27FC236}">
                <a16:creationId xmlns:a16="http://schemas.microsoft.com/office/drawing/2014/main" id="{B977E6A3-F3B3-4804-9C8D-BC9E085C63A3}"/>
              </a:ext>
            </a:extLst>
          </p:cNvPr>
          <p:cNvSpPr/>
          <p:nvPr/>
        </p:nvSpPr>
        <p:spPr>
          <a:xfrm flipV="1">
            <a:off x="10391428" y="17541592"/>
            <a:ext cx="16819763" cy="8247799"/>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297">
            <a:extLst>
              <a:ext uri="{FF2B5EF4-FFF2-40B4-BE49-F238E27FC236}">
                <a16:creationId xmlns:a16="http://schemas.microsoft.com/office/drawing/2014/main" id="{454F312E-DD09-4AAF-8DB3-2FF8C1C66F2A}"/>
              </a:ext>
            </a:extLst>
          </p:cNvPr>
          <p:cNvSpPr/>
          <p:nvPr/>
        </p:nvSpPr>
        <p:spPr>
          <a:xfrm>
            <a:off x="10418113" y="16212141"/>
            <a:ext cx="16775194" cy="1584235"/>
          </a:xfrm>
          <a:prstGeom prst="rect">
            <a:avLst/>
          </a:prstGeom>
          <a:solidFill>
            <a:srgbClr val="CC0000"/>
          </a:solidFill>
          <a:effectLst>
            <a:outerShdw blurRad="457200" dist="279400" dir="4320000" sx="104000" sy="104000" algn="ctr" rotWithShape="0">
              <a:schemeClr val="tx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Times New Roman" panose="02020603050405020304" pitchFamily="18" charset="0"/>
                <a:cs typeface="Times New Roman" panose="02020603050405020304" pitchFamily="18" charset="0"/>
              </a:rPr>
              <a:t>System Diagram </a:t>
            </a:r>
          </a:p>
        </p:txBody>
      </p:sp>
      <p:grpSp>
        <p:nvGrpSpPr>
          <p:cNvPr id="341" name="Group 340">
            <a:extLst>
              <a:ext uri="{FF2B5EF4-FFF2-40B4-BE49-F238E27FC236}">
                <a16:creationId xmlns:a16="http://schemas.microsoft.com/office/drawing/2014/main" id="{DC68CE25-E33B-44DF-B790-1CFB53C8EED1}"/>
              </a:ext>
            </a:extLst>
          </p:cNvPr>
          <p:cNvGrpSpPr/>
          <p:nvPr/>
        </p:nvGrpSpPr>
        <p:grpSpPr>
          <a:xfrm>
            <a:off x="12203502" y="18651645"/>
            <a:ext cx="13681052" cy="6729548"/>
            <a:chOff x="13542380" y="19384752"/>
            <a:chExt cx="10838671" cy="4193240"/>
          </a:xfrm>
        </p:grpSpPr>
        <p:grpSp>
          <p:nvGrpSpPr>
            <p:cNvPr id="299" name="Group 298">
              <a:extLst>
                <a:ext uri="{FF2B5EF4-FFF2-40B4-BE49-F238E27FC236}">
                  <a16:creationId xmlns:a16="http://schemas.microsoft.com/office/drawing/2014/main" id="{B9A224D0-3659-4F2D-B48C-C695255A5FAF}"/>
                </a:ext>
              </a:extLst>
            </p:cNvPr>
            <p:cNvGrpSpPr/>
            <p:nvPr/>
          </p:nvGrpSpPr>
          <p:grpSpPr>
            <a:xfrm>
              <a:off x="13542380" y="19384752"/>
              <a:ext cx="10838671" cy="4193240"/>
              <a:chOff x="961781" y="1964305"/>
              <a:chExt cx="10716300" cy="4272165"/>
            </a:xfrm>
          </p:grpSpPr>
          <p:grpSp>
            <p:nvGrpSpPr>
              <p:cNvPr id="300" name="Group 299">
                <a:extLst>
                  <a:ext uri="{FF2B5EF4-FFF2-40B4-BE49-F238E27FC236}">
                    <a16:creationId xmlns:a16="http://schemas.microsoft.com/office/drawing/2014/main" id="{6D41DB18-AD6F-4C0A-9078-428A8831BE21}"/>
                  </a:ext>
                </a:extLst>
              </p:cNvPr>
              <p:cNvGrpSpPr/>
              <p:nvPr/>
            </p:nvGrpSpPr>
            <p:grpSpPr>
              <a:xfrm>
                <a:off x="6920286" y="2474007"/>
                <a:ext cx="4757795" cy="3498821"/>
                <a:chOff x="6978654" y="2580965"/>
                <a:chExt cx="4757795" cy="3498821"/>
              </a:xfrm>
            </p:grpSpPr>
            <p:grpSp>
              <p:nvGrpSpPr>
                <p:cNvPr id="324" name="Group 323">
                  <a:extLst>
                    <a:ext uri="{FF2B5EF4-FFF2-40B4-BE49-F238E27FC236}">
                      <a16:creationId xmlns:a16="http://schemas.microsoft.com/office/drawing/2014/main" id="{238E370A-015C-480F-9FFC-31E7BE26FDD3}"/>
                    </a:ext>
                  </a:extLst>
                </p:cNvPr>
                <p:cNvGrpSpPr/>
                <p:nvPr/>
              </p:nvGrpSpPr>
              <p:grpSpPr>
                <a:xfrm>
                  <a:off x="6978654" y="2861248"/>
                  <a:ext cx="4654602" cy="3066888"/>
                  <a:chOff x="6990171" y="2861248"/>
                  <a:chExt cx="4654602" cy="3066888"/>
                </a:xfrm>
              </p:grpSpPr>
              <p:pic>
                <p:nvPicPr>
                  <p:cNvPr id="326" name="Graphic 325" descr="Radio microphone">
                    <a:extLst>
                      <a:ext uri="{FF2B5EF4-FFF2-40B4-BE49-F238E27FC236}">
                        <a16:creationId xmlns:a16="http://schemas.microsoft.com/office/drawing/2014/main" id="{EAA526D5-E7AD-4410-A121-7FA8BDD342CB}"/>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7489771" y="2964663"/>
                    <a:ext cx="3699465" cy="2963473"/>
                  </a:xfrm>
                  <a:prstGeom prst="rect">
                    <a:avLst/>
                  </a:prstGeom>
                </p:spPr>
              </p:pic>
              <p:grpSp>
                <p:nvGrpSpPr>
                  <p:cNvPr id="327" name="Group 326">
                    <a:extLst>
                      <a:ext uri="{FF2B5EF4-FFF2-40B4-BE49-F238E27FC236}">
                        <a16:creationId xmlns:a16="http://schemas.microsoft.com/office/drawing/2014/main" id="{4C8BD527-A96E-4FD4-88EE-68B872DB889F}"/>
                      </a:ext>
                    </a:extLst>
                  </p:cNvPr>
                  <p:cNvGrpSpPr/>
                  <p:nvPr/>
                </p:nvGrpSpPr>
                <p:grpSpPr>
                  <a:xfrm>
                    <a:off x="6990171" y="2861248"/>
                    <a:ext cx="4654602" cy="2591859"/>
                    <a:chOff x="6990171" y="2861248"/>
                    <a:chExt cx="4654602" cy="2591859"/>
                  </a:xfrm>
                </p:grpSpPr>
                <p:grpSp>
                  <p:nvGrpSpPr>
                    <p:cNvPr id="328" name="Group 327">
                      <a:extLst>
                        <a:ext uri="{FF2B5EF4-FFF2-40B4-BE49-F238E27FC236}">
                          <a16:creationId xmlns:a16="http://schemas.microsoft.com/office/drawing/2014/main" id="{67A3C66D-68F2-41E7-8078-2C631F6130B0}"/>
                        </a:ext>
                      </a:extLst>
                    </p:cNvPr>
                    <p:cNvGrpSpPr/>
                    <p:nvPr/>
                  </p:nvGrpSpPr>
                  <p:grpSpPr>
                    <a:xfrm>
                      <a:off x="7321253" y="3229508"/>
                      <a:ext cx="1916137" cy="1199740"/>
                      <a:chOff x="9130425" y="4389161"/>
                      <a:chExt cx="1916137" cy="1199740"/>
                    </a:xfrm>
                  </p:grpSpPr>
                  <p:sp>
                    <p:nvSpPr>
                      <p:cNvPr id="336" name="Rectangle: Top Corners Rounded 335">
                        <a:extLst>
                          <a:ext uri="{FF2B5EF4-FFF2-40B4-BE49-F238E27FC236}">
                            <a16:creationId xmlns:a16="http://schemas.microsoft.com/office/drawing/2014/main" id="{7D402CE2-C3CF-4893-B486-55C8115180D5}"/>
                          </a:ext>
                        </a:extLst>
                      </p:cNvPr>
                      <p:cNvSpPr/>
                      <p:nvPr/>
                    </p:nvSpPr>
                    <p:spPr>
                      <a:xfrm>
                        <a:off x="9130425" y="4389161"/>
                        <a:ext cx="1882794" cy="795572"/>
                      </a:xfrm>
                      <a:prstGeom prst="round2Same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Rectangle: Top Corners Rounded 336">
                        <a:extLst>
                          <a:ext uri="{FF2B5EF4-FFF2-40B4-BE49-F238E27FC236}">
                            <a16:creationId xmlns:a16="http://schemas.microsoft.com/office/drawing/2014/main" id="{229E09F0-A598-425B-8053-9C2251512FF6}"/>
                          </a:ext>
                        </a:extLst>
                      </p:cNvPr>
                      <p:cNvSpPr/>
                      <p:nvPr/>
                    </p:nvSpPr>
                    <p:spPr>
                      <a:xfrm>
                        <a:off x="9138669" y="5184731"/>
                        <a:ext cx="1907893" cy="404170"/>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Raspberry Pi 3B</a:t>
                        </a:r>
                      </a:p>
                    </p:txBody>
                  </p:sp>
                  <p:sp>
                    <p:nvSpPr>
                      <p:cNvPr id="338" name="Rectangle: Top Corners Rounded 337">
                        <a:extLst>
                          <a:ext uri="{FF2B5EF4-FFF2-40B4-BE49-F238E27FC236}">
                            <a16:creationId xmlns:a16="http://schemas.microsoft.com/office/drawing/2014/main" id="{0A12C9AA-7C49-4AB1-9419-B5853CD6F72C}"/>
                          </a:ext>
                        </a:extLst>
                      </p:cNvPr>
                      <p:cNvSpPr/>
                      <p:nvPr/>
                    </p:nvSpPr>
                    <p:spPr>
                      <a:xfrm>
                        <a:off x="9142885" y="4588508"/>
                        <a:ext cx="1882794" cy="520152"/>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Alexa Pi</a:t>
                        </a:r>
                      </a:p>
                    </p:txBody>
                  </p:sp>
                </p:grpSp>
                <p:sp>
                  <p:nvSpPr>
                    <p:cNvPr id="329" name="Rectangle: Top Corners Rounded 328">
                      <a:extLst>
                        <a:ext uri="{FF2B5EF4-FFF2-40B4-BE49-F238E27FC236}">
                          <a16:creationId xmlns:a16="http://schemas.microsoft.com/office/drawing/2014/main" id="{9FE60C1A-17BC-4CE3-8A7A-46889079AF0C}"/>
                        </a:ext>
                      </a:extLst>
                    </p:cNvPr>
                    <p:cNvSpPr/>
                    <p:nvPr/>
                  </p:nvSpPr>
                  <p:spPr>
                    <a:xfrm>
                      <a:off x="9725070" y="3343476"/>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Microphone</a:t>
                      </a:r>
                    </a:p>
                  </p:txBody>
                </p:sp>
                <p:sp>
                  <p:nvSpPr>
                    <p:cNvPr id="330" name="Rectangle: Top Corners Rounded 329">
                      <a:extLst>
                        <a:ext uri="{FF2B5EF4-FFF2-40B4-BE49-F238E27FC236}">
                          <a16:creationId xmlns:a16="http://schemas.microsoft.com/office/drawing/2014/main" id="{46B39071-DE3A-494E-A894-22B5AE8BB0E4}"/>
                        </a:ext>
                      </a:extLst>
                    </p:cNvPr>
                    <p:cNvSpPr/>
                    <p:nvPr/>
                  </p:nvSpPr>
                  <p:spPr>
                    <a:xfrm>
                      <a:off x="9736879" y="4785296"/>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Speaker</a:t>
                      </a:r>
                    </a:p>
                  </p:txBody>
                </p:sp>
                <p:pic>
                  <p:nvPicPr>
                    <p:cNvPr id="331" name="Graphic 330" descr="Wi Fi">
                      <a:extLst>
                        <a:ext uri="{FF2B5EF4-FFF2-40B4-BE49-F238E27FC236}">
                          <a16:creationId xmlns:a16="http://schemas.microsoft.com/office/drawing/2014/main" id="{D388B9FD-8419-4928-A685-27B041DE59CD}"/>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rot="19699017">
                      <a:off x="6990171" y="2861248"/>
                      <a:ext cx="598718" cy="598718"/>
                    </a:xfrm>
                    <a:prstGeom prst="rect">
                      <a:avLst/>
                    </a:prstGeom>
                  </p:spPr>
                </p:pic>
                <p:sp>
                  <p:nvSpPr>
                    <p:cNvPr id="332" name="Rectangle: Top Corners Rounded 331">
                      <a:extLst>
                        <a:ext uri="{FF2B5EF4-FFF2-40B4-BE49-F238E27FC236}">
                          <a16:creationId xmlns:a16="http://schemas.microsoft.com/office/drawing/2014/main" id="{9A1A19BF-B655-486E-8AF8-4C605D21F996}"/>
                        </a:ext>
                      </a:extLst>
                    </p:cNvPr>
                    <p:cNvSpPr/>
                    <p:nvPr/>
                  </p:nvSpPr>
                  <p:spPr>
                    <a:xfrm>
                      <a:off x="7367019" y="4854389"/>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Screen</a:t>
                      </a:r>
                    </a:p>
                  </p:txBody>
                </p:sp>
                <p:cxnSp>
                  <p:nvCxnSpPr>
                    <p:cNvPr id="333" name="Straight Arrow Connector 332">
                      <a:extLst>
                        <a:ext uri="{FF2B5EF4-FFF2-40B4-BE49-F238E27FC236}">
                          <a16:creationId xmlns:a16="http://schemas.microsoft.com/office/drawing/2014/main" id="{1DE3A0B4-2694-4549-B22B-7965A844D94E}"/>
                        </a:ext>
                      </a:extLst>
                    </p:cNvPr>
                    <p:cNvCxnSpPr>
                      <a:cxnSpLocks/>
                      <a:endCxn id="338" idx="0"/>
                    </p:cNvCxnSpPr>
                    <p:nvPr/>
                  </p:nvCxnSpPr>
                  <p:spPr>
                    <a:xfrm flipH="1">
                      <a:off x="9216507" y="3688931"/>
                      <a:ext cx="4961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835FFEC-BD06-49D4-BBF5-B6DB054811DE}"/>
                        </a:ext>
                      </a:extLst>
                    </p:cNvPr>
                    <p:cNvCxnSpPr>
                      <a:cxnSpLocks/>
                    </p:cNvCxnSpPr>
                    <p:nvPr/>
                  </p:nvCxnSpPr>
                  <p:spPr>
                    <a:xfrm>
                      <a:off x="9239135" y="4136585"/>
                      <a:ext cx="473475" cy="48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D59B1313-E879-46F1-93E5-26122F06EE5F}"/>
                        </a:ext>
                      </a:extLst>
                    </p:cNvPr>
                    <p:cNvCxnSpPr/>
                    <p:nvPr/>
                  </p:nvCxnSpPr>
                  <p:spPr>
                    <a:xfrm>
                      <a:off x="8320966" y="4458524"/>
                      <a:ext cx="0" cy="326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25" name="Flowchart: Process 324">
                  <a:extLst>
                    <a:ext uri="{FF2B5EF4-FFF2-40B4-BE49-F238E27FC236}">
                      <a16:creationId xmlns:a16="http://schemas.microsoft.com/office/drawing/2014/main" id="{F90272A9-A4F3-47E9-81CF-DAF57A10CACB}"/>
                    </a:ext>
                  </a:extLst>
                </p:cNvPr>
                <p:cNvSpPr/>
                <p:nvPr/>
              </p:nvSpPr>
              <p:spPr>
                <a:xfrm>
                  <a:off x="7051659" y="2580965"/>
                  <a:ext cx="4684790" cy="349882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1EA2806C-7F8C-4DA7-95C7-96A91A1F5D86}"/>
                  </a:ext>
                </a:extLst>
              </p:cNvPr>
              <p:cNvGrpSpPr/>
              <p:nvPr/>
            </p:nvGrpSpPr>
            <p:grpSpPr>
              <a:xfrm>
                <a:off x="961781" y="1964305"/>
                <a:ext cx="5829902" cy="4272165"/>
                <a:chOff x="961781" y="1964305"/>
                <a:chExt cx="5829902" cy="4272165"/>
              </a:xfrm>
            </p:grpSpPr>
            <p:grpSp>
              <p:nvGrpSpPr>
                <p:cNvPr id="302" name="Group 301">
                  <a:extLst>
                    <a:ext uri="{FF2B5EF4-FFF2-40B4-BE49-F238E27FC236}">
                      <a16:creationId xmlns:a16="http://schemas.microsoft.com/office/drawing/2014/main" id="{8CD3B829-C0DD-46AF-B782-E0C919BDC044}"/>
                    </a:ext>
                  </a:extLst>
                </p:cNvPr>
                <p:cNvGrpSpPr/>
                <p:nvPr/>
              </p:nvGrpSpPr>
              <p:grpSpPr>
                <a:xfrm>
                  <a:off x="961781" y="1964305"/>
                  <a:ext cx="5699318" cy="4272165"/>
                  <a:chOff x="4617986" y="1960770"/>
                  <a:chExt cx="5699318" cy="4272165"/>
                </a:xfrm>
              </p:grpSpPr>
              <p:pic>
                <p:nvPicPr>
                  <p:cNvPr id="304" name="Graphic 303" descr="Syncing cloud">
                    <a:extLst>
                      <a:ext uri="{FF2B5EF4-FFF2-40B4-BE49-F238E27FC236}">
                        <a16:creationId xmlns:a16="http://schemas.microsoft.com/office/drawing/2014/main" id="{EFA4AAF2-7B51-4F09-B77B-A4B15AFB1AE7}"/>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4946916" y="1960770"/>
                    <a:ext cx="1498537" cy="1498537"/>
                  </a:xfrm>
                  <a:prstGeom prst="rect">
                    <a:avLst/>
                  </a:prstGeom>
                </p:spPr>
              </p:pic>
              <p:grpSp>
                <p:nvGrpSpPr>
                  <p:cNvPr id="305" name="Group 304">
                    <a:extLst>
                      <a:ext uri="{FF2B5EF4-FFF2-40B4-BE49-F238E27FC236}">
                        <a16:creationId xmlns:a16="http://schemas.microsoft.com/office/drawing/2014/main" id="{E7B7526E-BD75-4AF1-9268-6A96E18EA997}"/>
                      </a:ext>
                    </a:extLst>
                  </p:cNvPr>
                  <p:cNvGrpSpPr/>
                  <p:nvPr/>
                </p:nvGrpSpPr>
                <p:grpSpPr>
                  <a:xfrm>
                    <a:off x="4617986" y="2254922"/>
                    <a:ext cx="5699318" cy="3978013"/>
                    <a:chOff x="4617986" y="2254922"/>
                    <a:chExt cx="5699318" cy="3978013"/>
                  </a:xfrm>
                </p:grpSpPr>
                <p:sp>
                  <p:nvSpPr>
                    <p:cNvPr id="306" name="Rectangle: Top Corners Rounded 305">
                      <a:extLst>
                        <a:ext uri="{FF2B5EF4-FFF2-40B4-BE49-F238E27FC236}">
                          <a16:creationId xmlns:a16="http://schemas.microsoft.com/office/drawing/2014/main" id="{7527FF45-74BE-4955-B2A4-27AF605885A5}"/>
                        </a:ext>
                      </a:extLst>
                    </p:cNvPr>
                    <p:cNvSpPr/>
                    <p:nvPr/>
                  </p:nvSpPr>
                  <p:spPr>
                    <a:xfrm>
                      <a:off x="8250659" y="2254922"/>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WIFI Router</a:t>
                      </a:r>
                    </a:p>
                  </p:txBody>
                </p:sp>
                <p:sp>
                  <p:nvSpPr>
                    <p:cNvPr id="307" name="Rectangle: Top Corners Rounded 306">
                      <a:extLst>
                        <a:ext uri="{FF2B5EF4-FFF2-40B4-BE49-F238E27FC236}">
                          <a16:creationId xmlns:a16="http://schemas.microsoft.com/office/drawing/2014/main" id="{270110B6-45EE-4F94-A89D-D519C56D4DF0}"/>
                        </a:ext>
                      </a:extLst>
                    </p:cNvPr>
                    <p:cNvSpPr/>
                    <p:nvPr/>
                  </p:nvSpPr>
                  <p:spPr>
                    <a:xfrm>
                      <a:off x="4822526" y="4219883"/>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Home Assistant Cloud</a:t>
                      </a:r>
                    </a:p>
                  </p:txBody>
                </p:sp>
                <p:grpSp>
                  <p:nvGrpSpPr>
                    <p:cNvPr id="308" name="Group 307">
                      <a:extLst>
                        <a:ext uri="{FF2B5EF4-FFF2-40B4-BE49-F238E27FC236}">
                          <a16:creationId xmlns:a16="http://schemas.microsoft.com/office/drawing/2014/main" id="{AF30E7B0-0F41-4098-B868-1B45CB769364}"/>
                        </a:ext>
                      </a:extLst>
                    </p:cNvPr>
                    <p:cNvGrpSpPr/>
                    <p:nvPr/>
                  </p:nvGrpSpPr>
                  <p:grpSpPr>
                    <a:xfrm>
                      <a:off x="7866170" y="3438907"/>
                      <a:ext cx="2451134" cy="2794028"/>
                      <a:chOff x="7912469" y="3460221"/>
                      <a:chExt cx="2451134" cy="2794028"/>
                    </a:xfrm>
                  </p:grpSpPr>
                  <p:grpSp>
                    <p:nvGrpSpPr>
                      <p:cNvPr id="314" name="Group 313">
                        <a:extLst>
                          <a:ext uri="{FF2B5EF4-FFF2-40B4-BE49-F238E27FC236}">
                            <a16:creationId xmlns:a16="http://schemas.microsoft.com/office/drawing/2014/main" id="{83B1C3AE-FA28-443A-978F-1B64C8D71E7E}"/>
                          </a:ext>
                        </a:extLst>
                      </p:cNvPr>
                      <p:cNvGrpSpPr/>
                      <p:nvPr/>
                    </p:nvGrpSpPr>
                    <p:grpSpPr>
                      <a:xfrm>
                        <a:off x="8163301" y="3460221"/>
                        <a:ext cx="2200302" cy="2794028"/>
                        <a:chOff x="8125103" y="2300603"/>
                        <a:chExt cx="2229635" cy="3216050"/>
                      </a:xfrm>
                    </p:grpSpPr>
                    <p:grpSp>
                      <p:nvGrpSpPr>
                        <p:cNvPr id="316" name="Group 315">
                          <a:extLst>
                            <a:ext uri="{FF2B5EF4-FFF2-40B4-BE49-F238E27FC236}">
                              <a16:creationId xmlns:a16="http://schemas.microsoft.com/office/drawing/2014/main" id="{B97EF0F1-9093-4521-B4B4-FFEE365C8C2D}"/>
                            </a:ext>
                          </a:extLst>
                        </p:cNvPr>
                        <p:cNvGrpSpPr/>
                        <p:nvPr/>
                      </p:nvGrpSpPr>
                      <p:grpSpPr>
                        <a:xfrm>
                          <a:off x="8125103" y="3620943"/>
                          <a:ext cx="2229635" cy="1002192"/>
                          <a:chOff x="8309904" y="3840790"/>
                          <a:chExt cx="2229635" cy="1002192"/>
                        </a:xfrm>
                      </p:grpSpPr>
                      <p:grpSp>
                        <p:nvGrpSpPr>
                          <p:cNvPr id="320" name="Group 319">
                            <a:extLst>
                              <a:ext uri="{FF2B5EF4-FFF2-40B4-BE49-F238E27FC236}">
                                <a16:creationId xmlns:a16="http://schemas.microsoft.com/office/drawing/2014/main" id="{9919F8A5-65A8-48C6-9CBC-E36C8E4BD192}"/>
                              </a:ext>
                            </a:extLst>
                          </p:cNvPr>
                          <p:cNvGrpSpPr/>
                          <p:nvPr/>
                        </p:nvGrpSpPr>
                        <p:grpSpPr>
                          <a:xfrm>
                            <a:off x="8380358" y="3840790"/>
                            <a:ext cx="1911942" cy="945337"/>
                            <a:chOff x="5261297" y="3847148"/>
                            <a:chExt cx="1911942" cy="945337"/>
                          </a:xfrm>
                        </p:grpSpPr>
                        <p:sp>
                          <p:nvSpPr>
                            <p:cNvPr id="322" name="Rectangle: Top Corners Rounded 321">
                              <a:extLst>
                                <a:ext uri="{FF2B5EF4-FFF2-40B4-BE49-F238E27FC236}">
                                  <a16:creationId xmlns:a16="http://schemas.microsoft.com/office/drawing/2014/main" id="{5890BE77-5B01-40E8-B176-3046E9E9F1FA}"/>
                                </a:ext>
                              </a:extLst>
                            </p:cNvPr>
                            <p:cNvSpPr/>
                            <p:nvPr/>
                          </p:nvSpPr>
                          <p:spPr>
                            <a:xfrm>
                              <a:off x="5265346" y="3876746"/>
                              <a:ext cx="1907893" cy="915739"/>
                            </a:xfrm>
                            <a:prstGeom prst="round2SameRect">
                              <a:avLst/>
                            </a:prstGeom>
                            <a:solidFill>
                              <a:schemeClr val="accent1">
                                <a:alpha val="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Rectangle: Top Corners Rounded 322">
                              <a:extLst>
                                <a:ext uri="{FF2B5EF4-FFF2-40B4-BE49-F238E27FC236}">
                                  <a16:creationId xmlns:a16="http://schemas.microsoft.com/office/drawing/2014/main" id="{86A8B770-8538-4BC0-998C-490AD86D7891}"/>
                                </a:ext>
                              </a:extLst>
                            </p:cNvPr>
                            <p:cNvSpPr/>
                            <p:nvPr/>
                          </p:nvSpPr>
                          <p:spPr>
                            <a:xfrm>
                              <a:off x="5261297" y="3847148"/>
                              <a:ext cx="1907894" cy="915740"/>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Web server</a:t>
                              </a:r>
                            </a:p>
                          </p:txBody>
                        </p:sp>
                      </p:grpSp>
                      <p:sp>
                        <p:nvSpPr>
                          <p:cNvPr id="321" name="Rectangle: Top Corners Rounded 320">
                            <a:extLst>
                              <a:ext uri="{FF2B5EF4-FFF2-40B4-BE49-F238E27FC236}">
                                <a16:creationId xmlns:a16="http://schemas.microsoft.com/office/drawing/2014/main" id="{B9BF5829-B8D6-4358-8DDD-232615ACA6C6}"/>
                              </a:ext>
                            </a:extLst>
                          </p:cNvPr>
                          <p:cNvSpPr/>
                          <p:nvPr/>
                        </p:nvSpPr>
                        <p:spPr>
                          <a:xfrm>
                            <a:off x="8309904" y="4404963"/>
                            <a:ext cx="2229635" cy="438019"/>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Raspberry Pi 3B</a:t>
                            </a:r>
                          </a:p>
                        </p:txBody>
                      </p:sp>
                    </p:grpSp>
                    <p:sp>
                      <p:nvSpPr>
                        <p:cNvPr id="317" name="Rectangle: Top Corners Rounded 316">
                          <a:extLst>
                            <a:ext uri="{FF2B5EF4-FFF2-40B4-BE49-F238E27FC236}">
                              <a16:creationId xmlns:a16="http://schemas.microsoft.com/office/drawing/2014/main" id="{B9C0EA1A-2A98-4E95-AF34-B907203DAFAC}"/>
                            </a:ext>
                          </a:extLst>
                        </p:cNvPr>
                        <p:cNvSpPr/>
                        <p:nvPr/>
                      </p:nvSpPr>
                      <p:spPr>
                        <a:xfrm>
                          <a:off x="8585660" y="5161646"/>
                          <a:ext cx="1183512" cy="355007"/>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LED</a:t>
                          </a:r>
                        </a:p>
                      </p:txBody>
                    </p:sp>
                    <p:sp>
                      <p:nvSpPr>
                        <p:cNvPr id="318" name="Rectangle: Top Corners Rounded 317">
                          <a:extLst>
                            <a:ext uri="{FF2B5EF4-FFF2-40B4-BE49-F238E27FC236}">
                              <a16:creationId xmlns:a16="http://schemas.microsoft.com/office/drawing/2014/main" id="{2162B108-3373-4D21-9F99-77869AE3BB5D}"/>
                            </a:ext>
                          </a:extLst>
                        </p:cNvPr>
                        <p:cNvSpPr/>
                        <p:nvPr/>
                      </p:nvSpPr>
                      <p:spPr>
                        <a:xfrm>
                          <a:off x="8285975" y="2300603"/>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Power Supply</a:t>
                          </a:r>
                        </a:p>
                      </p:txBody>
                    </p:sp>
                    <p:cxnSp>
                      <p:nvCxnSpPr>
                        <p:cNvPr id="319" name="Straight Arrow Connector 318">
                          <a:extLst>
                            <a:ext uri="{FF2B5EF4-FFF2-40B4-BE49-F238E27FC236}">
                              <a16:creationId xmlns:a16="http://schemas.microsoft.com/office/drawing/2014/main" id="{82B48824-503B-4C37-B523-44A1C0BE0A5B}"/>
                            </a:ext>
                          </a:extLst>
                        </p:cNvPr>
                        <p:cNvCxnSpPr>
                          <a:cxnSpLocks/>
                        </p:cNvCxnSpPr>
                        <p:nvPr/>
                      </p:nvCxnSpPr>
                      <p:spPr>
                        <a:xfrm>
                          <a:off x="9193015" y="2811838"/>
                          <a:ext cx="0" cy="703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15" name="Graphic 314" descr="Wi Fi">
                        <a:extLst>
                          <a:ext uri="{FF2B5EF4-FFF2-40B4-BE49-F238E27FC236}">
                            <a16:creationId xmlns:a16="http://schemas.microsoft.com/office/drawing/2014/main" id="{76D569EF-E326-4E13-B76F-C68E692EBF35}"/>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rot="19699017">
                        <a:off x="7912469" y="4092988"/>
                        <a:ext cx="598718" cy="598718"/>
                      </a:xfrm>
                      <a:prstGeom prst="rect">
                        <a:avLst/>
                      </a:prstGeom>
                    </p:spPr>
                  </p:pic>
                </p:grpSp>
                <p:sp>
                  <p:nvSpPr>
                    <p:cNvPr id="309" name="TextBox 308">
                      <a:extLst>
                        <a:ext uri="{FF2B5EF4-FFF2-40B4-BE49-F238E27FC236}">
                          <a16:creationId xmlns:a16="http://schemas.microsoft.com/office/drawing/2014/main" id="{A5FF83C0-04D5-4208-BC5E-2B45BA27F993}"/>
                        </a:ext>
                      </a:extLst>
                    </p:cNvPr>
                    <p:cNvSpPr txBox="1"/>
                    <p:nvPr/>
                  </p:nvSpPr>
                  <p:spPr>
                    <a:xfrm>
                      <a:off x="5073650" y="3271525"/>
                      <a:ext cx="1342663" cy="44684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Internet</a:t>
                      </a:r>
                    </a:p>
                  </p:txBody>
                </p:sp>
                <p:cxnSp>
                  <p:nvCxnSpPr>
                    <p:cNvPr id="310" name="Straight Arrow Connector 309">
                      <a:extLst>
                        <a:ext uri="{FF2B5EF4-FFF2-40B4-BE49-F238E27FC236}">
                          <a16:creationId xmlns:a16="http://schemas.microsoft.com/office/drawing/2014/main" id="{1D411271-30C8-455E-B0E5-91075E7D8EDA}"/>
                        </a:ext>
                      </a:extLst>
                    </p:cNvPr>
                    <p:cNvCxnSpPr>
                      <a:cxnSpLocks/>
                    </p:cNvCxnSpPr>
                    <p:nvPr/>
                  </p:nvCxnSpPr>
                  <p:spPr>
                    <a:xfrm flipH="1">
                      <a:off x="6377651" y="2577431"/>
                      <a:ext cx="1741436" cy="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9A617609-F186-4449-9912-524831E29505}"/>
                        </a:ext>
                      </a:extLst>
                    </p:cNvPr>
                    <p:cNvCxnSpPr>
                      <a:cxnSpLocks/>
                    </p:cNvCxnSpPr>
                    <p:nvPr/>
                  </p:nvCxnSpPr>
                  <p:spPr>
                    <a:xfrm>
                      <a:off x="5706319" y="3735225"/>
                      <a:ext cx="1" cy="414230"/>
                    </a:xfrm>
                    <a:prstGeom prst="straightConnector1">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12" name="Rectangle: Top Corners Rounded 311">
                      <a:extLst>
                        <a:ext uri="{FF2B5EF4-FFF2-40B4-BE49-F238E27FC236}">
                          <a16:creationId xmlns:a16="http://schemas.microsoft.com/office/drawing/2014/main" id="{4800D38A-F1F0-4E2F-9F5E-1C4811EE8CD0}"/>
                        </a:ext>
                      </a:extLst>
                    </p:cNvPr>
                    <p:cNvSpPr/>
                    <p:nvPr/>
                  </p:nvSpPr>
                  <p:spPr>
                    <a:xfrm>
                      <a:off x="4857652" y="5094519"/>
                      <a:ext cx="1907894" cy="598718"/>
                    </a:xfrm>
                    <a:prstGeom prst="round2Same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Times New Roman" panose="02020603050405020304" pitchFamily="18" charset="0"/>
                          <a:cs typeface="Times New Roman" panose="02020603050405020304" pitchFamily="18" charset="0"/>
                        </a:rPr>
                        <a:t>Amazon Voice </a:t>
                      </a:r>
                      <a:r>
                        <a:rPr lang="en-US" altLang="zh-CN" sz="2000" dirty="0">
                          <a:solidFill>
                            <a:schemeClr val="bg1"/>
                          </a:solidFill>
                          <a:latin typeface="Times New Roman" panose="02020603050405020304" pitchFamily="18" charset="0"/>
                          <a:cs typeface="Times New Roman" panose="02020603050405020304" pitchFamily="18" charset="0"/>
                        </a:rPr>
                        <a:t>Service</a:t>
                      </a:r>
                      <a:endParaRPr lang="en-US" sz="2000" dirty="0">
                        <a:solidFill>
                          <a:schemeClr val="bg1"/>
                        </a:solidFill>
                        <a:latin typeface="Times New Roman" panose="02020603050405020304" pitchFamily="18" charset="0"/>
                        <a:cs typeface="Times New Roman" panose="02020603050405020304" pitchFamily="18" charset="0"/>
                      </a:endParaRPr>
                    </a:p>
                  </p:txBody>
                </p:sp>
                <p:cxnSp>
                  <p:nvCxnSpPr>
                    <p:cNvPr id="313" name="Connector: Elbow 312">
                      <a:extLst>
                        <a:ext uri="{FF2B5EF4-FFF2-40B4-BE49-F238E27FC236}">
                          <a16:creationId xmlns:a16="http://schemas.microsoft.com/office/drawing/2014/main" id="{E04728AA-4F95-45E9-AC54-33789DDFEA5F}"/>
                        </a:ext>
                      </a:extLst>
                    </p:cNvPr>
                    <p:cNvCxnSpPr>
                      <a:cxnSpLocks/>
                      <a:endCxn id="312" idx="2"/>
                    </p:cNvCxnSpPr>
                    <p:nvPr/>
                  </p:nvCxnSpPr>
                  <p:spPr>
                    <a:xfrm rot="16200000" flipH="1">
                      <a:off x="3655633" y="4191859"/>
                      <a:ext cx="2164372" cy="239665"/>
                    </a:xfrm>
                    <a:prstGeom prst="bentConnector2">
                      <a:avLst/>
                    </a:prstGeom>
                    <a:ln>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pic>
              <p:nvPicPr>
                <p:cNvPr id="303" name="Graphic 302" descr="Wi Fi">
                  <a:extLst>
                    <a:ext uri="{FF2B5EF4-FFF2-40B4-BE49-F238E27FC236}">
                      <a16:creationId xmlns:a16="http://schemas.microsoft.com/office/drawing/2014/main" id="{86BB8181-FDC8-41FB-96D6-A119C0403338}"/>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rot="7026825">
                  <a:off x="6192965" y="2514694"/>
                  <a:ext cx="598718" cy="598718"/>
                </a:xfrm>
                <a:prstGeom prst="rect">
                  <a:avLst/>
                </a:prstGeom>
              </p:spPr>
            </p:pic>
          </p:grpSp>
        </p:grpSp>
        <p:cxnSp>
          <p:nvCxnSpPr>
            <p:cNvPr id="340" name="Straight Arrow Connector 339">
              <a:extLst>
                <a:ext uri="{FF2B5EF4-FFF2-40B4-BE49-F238E27FC236}">
                  <a16:creationId xmlns:a16="http://schemas.microsoft.com/office/drawing/2014/main" id="{17F1438D-DAE9-48B6-BC4D-D4797925D7FA}"/>
                </a:ext>
              </a:extLst>
            </p:cNvPr>
            <p:cNvCxnSpPr>
              <a:stCxn id="321" idx="1"/>
              <a:endCxn id="317" idx="3"/>
            </p:cNvCxnSpPr>
            <p:nvPr/>
          </p:nvCxnSpPr>
          <p:spPr>
            <a:xfrm flipH="1">
              <a:off x="18131679" y="22816066"/>
              <a:ext cx="62386" cy="45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3" name="Rectangle: Top Corners Rounded 342">
            <a:extLst>
              <a:ext uri="{FF2B5EF4-FFF2-40B4-BE49-F238E27FC236}">
                <a16:creationId xmlns:a16="http://schemas.microsoft.com/office/drawing/2014/main" id="{C84BB90C-078E-45AD-9970-DBE6C8710B09}"/>
              </a:ext>
            </a:extLst>
          </p:cNvPr>
          <p:cNvSpPr/>
          <p:nvPr/>
        </p:nvSpPr>
        <p:spPr>
          <a:xfrm flipV="1">
            <a:off x="27878540" y="16749968"/>
            <a:ext cx="7935460" cy="9171584"/>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Rectangle 343">
            <a:extLst>
              <a:ext uri="{FF2B5EF4-FFF2-40B4-BE49-F238E27FC236}">
                <a16:creationId xmlns:a16="http://schemas.microsoft.com/office/drawing/2014/main" id="{3783B088-0664-44A6-BA09-82AD76C48A85}"/>
              </a:ext>
            </a:extLst>
          </p:cNvPr>
          <p:cNvSpPr/>
          <p:nvPr/>
        </p:nvSpPr>
        <p:spPr>
          <a:xfrm>
            <a:off x="27858474" y="15130245"/>
            <a:ext cx="7955525" cy="1641113"/>
          </a:xfrm>
          <a:prstGeom prst="rect">
            <a:avLst/>
          </a:prstGeom>
          <a:solidFill>
            <a:srgbClr val="CC0000"/>
          </a:solidFill>
          <a:effectLst>
            <a:outerShdw blurRad="457200" dist="279400" dir="4320000" sx="104000" sy="104000" algn="ctr" rotWithShape="0">
              <a:schemeClr val="tx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50" b="1" i="1" dirty="0">
                <a:latin typeface="Times New Roman" panose="02020603050405020304" pitchFamily="18" charset="0"/>
                <a:cs typeface="Times New Roman" panose="02020603050405020304" pitchFamily="18" charset="0"/>
              </a:rPr>
              <a:t>Conclusion</a:t>
            </a:r>
          </a:p>
        </p:txBody>
      </p:sp>
      <p:sp>
        <p:nvSpPr>
          <p:cNvPr id="345" name="Rectangle: Top Corners Rounded 344">
            <a:extLst>
              <a:ext uri="{FF2B5EF4-FFF2-40B4-BE49-F238E27FC236}">
                <a16:creationId xmlns:a16="http://schemas.microsoft.com/office/drawing/2014/main" id="{1FE344D6-9DD1-48FD-8BCE-57281AF92427}"/>
              </a:ext>
            </a:extLst>
          </p:cNvPr>
          <p:cNvSpPr/>
          <p:nvPr/>
        </p:nvSpPr>
        <p:spPr>
          <a:xfrm flipV="1">
            <a:off x="27760306" y="6450308"/>
            <a:ext cx="7969454" cy="8177381"/>
          </a:xfrm>
          <a:prstGeom prst="round2Same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6" name="Rectangle 345">
            <a:extLst>
              <a:ext uri="{FF2B5EF4-FFF2-40B4-BE49-F238E27FC236}">
                <a16:creationId xmlns:a16="http://schemas.microsoft.com/office/drawing/2014/main" id="{683B2071-073B-45B6-8799-3406BE7DE5AC}"/>
              </a:ext>
            </a:extLst>
          </p:cNvPr>
          <p:cNvSpPr/>
          <p:nvPr/>
        </p:nvSpPr>
        <p:spPr>
          <a:xfrm>
            <a:off x="27739560" y="5175860"/>
            <a:ext cx="8024243" cy="1494874"/>
          </a:xfrm>
          <a:prstGeom prst="rect">
            <a:avLst/>
          </a:prstGeom>
          <a:solidFill>
            <a:srgbClr val="CC0000"/>
          </a:solidFill>
          <a:effectLst>
            <a:outerShdw blurRad="457200" dist="279400" dir="4320000" sx="104000" sy="104000" algn="ctr" rotWithShape="0">
              <a:schemeClr val="tx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latin typeface="Times New Roman" panose="02020603050405020304" pitchFamily="18" charset="0"/>
                <a:cs typeface="Times New Roman" panose="02020603050405020304" pitchFamily="18" charset="0"/>
              </a:rPr>
              <a:t>Demonstration Picture</a:t>
            </a:r>
          </a:p>
        </p:txBody>
      </p:sp>
      <p:grpSp>
        <p:nvGrpSpPr>
          <p:cNvPr id="360" name="Group 359">
            <a:extLst>
              <a:ext uri="{FF2B5EF4-FFF2-40B4-BE49-F238E27FC236}">
                <a16:creationId xmlns:a16="http://schemas.microsoft.com/office/drawing/2014/main" id="{17D21836-581E-49D4-A658-D524B566BB82}"/>
              </a:ext>
            </a:extLst>
          </p:cNvPr>
          <p:cNvGrpSpPr/>
          <p:nvPr/>
        </p:nvGrpSpPr>
        <p:grpSpPr>
          <a:xfrm>
            <a:off x="28604481" y="7093528"/>
            <a:ext cx="6439899" cy="3082262"/>
            <a:chOff x="28604481" y="7093527"/>
            <a:chExt cx="6821574" cy="3638275"/>
          </a:xfrm>
        </p:grpSpPr>
        <p:pic>
          <p:nvPicPr>
            <p:cNvPr id="355" name="Picture 354" descr="A screenshot of a cell phone&#10;&#10;Description automatically generated">
              <a:extLst>
                <a:ext uri="{FF2B5EF4-FFF2-40B4-BE49-F238E27FC236}">
                  <a16:creationId xmlns:a16="http://schemas.microsoft.com/office/drawing/2014/main" id="{80EB5594-2E47-4A13-936D-BC4436BD90C6}"/>
                </a:ext>
              </a:extLst>
            </p:cNvPr>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33775435" y="7093527"/>
              <a:ext cx="1650620" cy="3572356"/>
            </a:xfrm>
            <a:prstGeom prst="rect">
              <a:avLst/>
            </a:prstGeom>
          </p:spPr>
        </p:pic>
        <p:pic>
          <p:nvPicPr>
            <p:cNvPr id="357" name="Picture 356" descr="A screenshot of a cell phone&#10;&#10;Description automatically generated">
              <a:extLst>
                <a:ext uri="{FF2B5EF4-FFF2-40B4-BE49-F238E27FC236}">
                  <a16:creationId xmlns:a16="http://schemas.microsoft.com/office/drawing/2014/main" id="{E1ADCB0F-D157-4BD9-B25F-79982591E029}"/>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8604481" y="7093527"/>
              <a:ext cx="1650620" cy="3572356"/>
            </a:xfrm>
            <a:prstGeom prst="rect">
              <a:avLst/>
            </a:prstGeom>
          </p:spPr>
        </p:pic>
        <p:pic>
          <p:nvPicPr>
            <p:cNvPr id="359" name="Picture 358" descr="A screenshot of a cell phone&#10;&#10;Description automatically generated">
              <a:extLst>
                <a:ext uri="{FF2B5EF4-FFF2-40B4-BE49-F238E27FC236}">
                  <a16:creationId xmlns:a16="http://schemas.microsoft.com/office/drawing/2014/main" id="{AD51C905-05D7-40F6-9C21-87724EA0E959}"/>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31099277" y="7093528"/>
              <a:ext cx="1650620" cy="3638274"/>
            </a:xfrm>
            <a:prstGeom prst="rect">
              <a:avLst/>
            </a:prstGeom>
          </p:spPr>
        </p:pic>
      </p:grpSp>
      <p:pic>
        <p:nvPicPr>
          <p:cNvPr id="362" name="Picture 361" descr="A picture containing indoor, sitting, table, black&#10;&#10;Description automatically generated">
            <a:extLst>
              <a:ext uri="{FF2B5EF4-FFF2-40B4-BE49-F238E27FC236}">
                <a16:creationId xmlns:a16="http://schemas.microsoft.com/office/drawing/2014/main" id="{531B3495-6AEF-4E7C-9D53-15D83F520059}"/>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29713384" y="10602678"/>
            <a:ext cx="4956940" cy="3717705"/>
          </a:xfrm>
          <a:prstGeom prst="rect">
            <a:avLst/>
          </a:prstGeom>
        </p:spPr>
      </p:pic>
      <p:sp>
        <p:nvSpPr>
          <p:cNvPr id="366" name="TextBox 365">
            <a:extLst>
              <a:ext uri="{FF2B5EF4-FFF2-40B4-BE49-F238E27FC236}">
                <a16:creationId xmlns:a16="http://schemas.microsoft.com/office/drawing/2014/main" id="{DA7B0BF0-EDAE-4478-BF81-AE946A9C993B}"/>
              </a:ext>
            </a:extLst>
          </p:cNvPr>
          <p:cNvSpPr txBox="1"/>
          <p:nvPr/>
        </p:nvSpPr>
        <p:spPr>
          <a:xfrm>
            <a:off x="28348751" y="17867861"/>
            <a:ext cx="3339735"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Project Evaluation</a:t>
            </a:r>
          </a:p>
        </p:txBody>
      </p:sp>
      <p:sp>
        <p:nvSpPr>
          <p:cNvPr id="367" name="TextBox 366">
            <a:extLst>
              <a:ext uri="{FF2B5EF4-FFF2-40B4-BE49-F238E27FC236}">
                <a16:creationId xmlns:a16="http://schemas.microsoft.com/office/drawing/2014/main" id="{AB8DADB4-E565-4FFC-9A70-E060EB4D8183}"/>
              </a:ext>
            </a:extLst>
          </p:cNvPr>
          <p:cNvSpPr txBox="1"/>
          <p:nvPr/>
        </p:nvSpPr>
        <p:spPr>
          <a:xfrm>
            <a:off x="28348751" y="22131369"/>
            <a:ext cx="3339735" cy="52322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Security Issues</a:t>
            </a:r>
          </a:p>
        </p:txBody>
      </p:sp>
      <p:sp>
        <p:nvSpPr>
          <p:cNvPr id="368" name="TextBox 367">
            <a:extLst>
              <a:ext uri="{FF2B5EF4-FFF2-40B4-BE49-F238E27FC236}">
                <a16:creationId xmlns:a16="http://schemas.microsoft.com/office/drawing/2014/main" id="{5B1FE931-B716-436A-9CA2-1DDB70BA4841}"/>
              </a:ext>
            </a:extLst>
          </p:cNvPr>
          <p:cNvSpPr txBox="1"/>
          <p:nvPr/>
        </p:nvSpPr>
        <p:spPr>
          <a:xfrm>
            <a:off x="28482840" y="18559635"/>
            <a:ext cx="7084798" cy="3268652"/>
          </a:xfrm>
          <a:prstGeom prst="rect">
            <a:avLst/>
          </a:prstGeom>
          <a:noFill/>
          <a:ln>
            <a:solidFill>
              <a:schemeClr val="bg2">
                <a:lumMod val="10000"/>
                <a:lumOff val="90000"/>
              </a:schemeClr>
            </a:solidFill>
          </a:ln>
        </p:spPr>
        <p:txBody>
          <a:bodyPr wrap="square" rtlCol="0">
            <a:spAutoFit/>
          </a:bodyPr>
          <a:lstStyle/>
          <a:p>
            <a:pPr>
              <a:lnSpc>
                <a:spcPct val="150000"/>
              </a:lnSpc>
            </a:pPr>
            <a:r>
              <a:rPr lang="en-US" sz="2000" dirty="0">
                <a:solidFill>
                  <a:schemeClr val="bg1"/>
                </a:solidFill>
                <a:latin typeface="Times New Roman" panose="02020603050405020304" pitchFamily="18" charset="0"/>
                <a:cs typeface="Times New Roman" panose="02020603050405020304" pitchFamily="18" charset="0"/>
              </a:rPr>
              <a:t>    In conclusion, our project based on Home Assistant and Amazon Alexa provide a relatively simple idea that to implement remote control and voice control. Project concept shows just general idea. In our real implementation,  we just used Led replaces all home devices. Regarding time constraint(about 2 months) and knowledge constraint (basically know python, raspberry pi and C++), our project has satisfied our original requirements. </a:t>
            </a:r>
          </a:p>
        </p:txBody>
      </p:sp>
      <p:sp>
        <p:nvSpPr>
          <p:cNvPr id="369" name="TextBox 368">
            <a:extLst>
              <a:ext uri="{FF2B5EF4-FFF2-40B4-BE49-F238E27FC236}">
                <a16:creationId xmlns:a16="http://schemas.microsoft.com/office/drawing/2014/main" id="{1900F8F4-3CC8-4FCE-8FF0-05BF0BE80376}"/>
              </a:ext>
            </a:extLst>
          </p:cNvPr>
          <p:cNvSpPr txBox="1"/>
          <p:nvPr/>
        </p:nvSpPr>
        <p:spPr>
          <a:xfrm>
            <a:off x="28466994" y="22926813"/>
            <a:ext cx="7255353" cy="2345322"/>
          </a:xfrm>
          <a:prstGeom prst="rect">
            <a:avLst/>
          </a:prstGeom>
          <a:noFill/>
          <a:ln>
            <a:solidFill>
              <a:schemeClr val="bg2">
                <a:lumMod val="10000"/>
                <a:lumOff val="90000"/>
              </a:schemeClr>
            </a:solidFill>
          </a:ln>
        </p:spPr>
        <p:txBody>
          <a:bodyPr wrap="square" rtlCol="0">
            <a:spAutoFit/>
          </a:bodyPr>
          <a:lstStyle/>
          <a:p>
            <a:pPr>
              <a:lnSpc>
                <a:spcPct val="150000"/>
              </a:lnSpc>
            </a:pPr>
            <a:r>
              <a:rPr lang="en-US" sz="2000" b="1" i="1" dirty="0">
                <a:solidFill>
                  <a:schemeClr val="bg1"/>
                </a:solidFill>
                <a:latin typeface="Times New Roman" panose="02020603050405020304" pitchFamily="18" charset="0"/>
                <a:cs typeface="Times New Roman" panose="02020603050405020304" pitchFamily="18" charset="0"/>
              </a:rPr>
              <a:t>Challenge</a:t>
            </a:r>
            <a:r>
              <a:rPr lang="en-US" sz="2000" dirty="0">
                <a:solidFill>
                  <a:schemeClr val="bg1"/>
                </a:solidFill>
                <a:latin typeface="Times New Roman" panose="02020603050405020304" pitchFamily="18" charset="0"/>
                <a:cs typeface="Times New Roman" panose="02020603050405020304" pitchFamily="18" charset="0"/>
              </a:rPr>
              <a:t> : By now, controlling devices out of home, we need to send the command signal via Amazon Cloud or Home Assistant Cloud. We use username and password to login access could service. </a:t>
            </a:r>
          </a:p>
          <a:p>
            <a:pPr>
              <a:lnSpc>
                <a:spcPct val="150000"/>
              </a:lnSpc>
            </a:pPr>
            <a:r>
              <a:rPr lang="en-US" sz="2000" b="1" i="1" dirty="0">
                <a:solidFill>
                  <a:schemeClr val="bg1"/>
                </a:solidFill>
                <a:latin typeface="Times New Roman" panose="02020603050405020304" pitchFamily="18" charset="0"/>
                <a:cs typeface="Times New Roman" panose="02020603050405020304" pitchFamily="18" charset="0"/>
              </a:rPr>
              <a:t>Optional Solution</a:t>
            </a:r>
            <a:r>
              <a:rPr lang="en-US" sz="2000" dirty="0">
                <a:solidFill>
                  <a:schemeClr val="bg1"/>
                </a:solidFill>
                <a:latin typeface="Times New Roman" panose="02020603050405020304" pitchFamily="18" charset="0"/>
                <a:cs typeface="Times New Roman" panose="02020603050405020304" pitchFamily="18" charset="0"/>
              </a:rPr>
              <a:t>: write a script in raspberry pi sever, certificate with Mac address and message certification.</a:t>
            </a:r>
          </a:p>
        </p:txBody>
      </p:sp>
    </p:spTree>
    <p:extLst>
      <p:ext uri="{BB962C8B-B14F-4D97-AF65-F5344CB8AC3E}">
        <p14:creationId xmlns:p14="http://schemas.microsoft.com/office/powerpoint/2010/main" val="3372588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_2SEEDS">
      <a:dk1>
        <a:srgbClr val="000000"/>
      </a:dk1>
      <a:lt1>
        <a:srgbClr val="FFFFFF"/>
      </a:lt1>
      <a:dk2>
        <a:srgbClr val="242C41"/>
      </a:dk2>
      <a:lt2>
        <a:srgbClr val="E2E6E8"/>
      </a:lt2>
      <a:accent1>
        <a:srgbClr val="C34D54"/>
      </a:accent1>
      <a:accent2>
        <a:srgbClr val="B1653B"/>
      </a:accent2>
      <a:accent3>
        <a:srgbClr val="BBA149"/>
      </a:accent3>
      <a:accent4>
        <a:srgbClr val="3BB1A3"/>
      </a:accent4>
      <a:accent5>
        <a:srgbClr val="4DA1C3"/>
      </a:accent5>
      <a:accent6>
        <a:srgbClr val="3B5DB1"/>
      </a:accent6>
      <a:hlink>
        <a:srgbClr val="3C8AB5"/>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326</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Georgia Pro Cond Light</vt:lpstr>
      <vt:lpstr>Speak Pro</vt:lpstr>
      <vt:lpstr>Times New Roman</vt:lpstr>
      <vt:lpstr>Wingdings 2</vt:lpstr>
      <vt:lpstr>SlateVTI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Junwei</dc:creator>
  <cp:lastModifiedBy>Li, Junwei</cp:lastModifiedBy>
  <cp:revision>22</cp:revision>
  <dcterms:created xsi:type="dcterms:W3CDTF">2019-12-08T19:34:54Z</dcterms:created>
  <dcterms:modified xsi:type="dcterms:W3CDTF">2019-12-08T22:54:07Z</dcterms:modified>
</cp:coreProperties>
</file>