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6218FB2-30CE-4B45-B8C6-AF0E61B74DDE}">
          <p14:sldIdLst>
            <p14:sldId id="256"/>
            <p14:sldId id="262"/>
            <p14:sldId id="267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1E"/>
    <a:srgbClr val="E1801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D41F-0A49-4DEF-B205-9AAE575D21F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82840-0FF1-46CA-B774-9C09912A2D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8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9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8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3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9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2840-0FF1-46CA-B774-9C09912A2D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5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031-E9AB-40D5-916F-2279D881A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5F0E8-1DF6-43B4-8A3A-4DF3AA2E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E874-B0CE-4268-9DD4-607295CD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E85C-DB48-4CB2-8D23-6CA838EA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74F2-99A0-4992-A625-8393A7FE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052F-0442-4E50-9059-326F575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FC52C-5657-4281-96E4-8DFF9313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85EA-35A5-431E-A7C6-FD3AE491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0DC4-7B63-4BD9-95B0-BA5FFA3F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95EA-B251-4A32-AF7B-8ACB416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0C0D0-1390-405D-B47D-20688774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A84C1-1ACA-4D6C-B33F-D132B78D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BF2C-0EF3-4A4D-A6D8-6001D88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DE3-C59E-4BEC-BE7E-D2E38C5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0053-37E4-4143-BB00-1D5EFD3A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1659-D49A-4562-805C-658C9F42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C09-A3DC-4685-AAD3-C0BFCFA3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67AE-3E60-427D-8397-C8EFF28D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682D-1455-4292-9B08-7EAB467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3A60-E6A5-4D04-9BCF-6AB16B48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7192-5760-4B28-8C55-3CF1D3E2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1474-F2D1-43EB-A42F-04A6B71F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B4F5-6E7C-46F7-A8C0-4A0D5744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CF9B-AA4A-4D0F-A245-8673B85A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54B0-D378-44E6-865B-7B85E56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DD16-B276-447E-8973-7B9D304B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BC95-91C6-49C0-9F12-8A124CC29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D40E-FE9B-4327-81BB-073C95D0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E662-D4BE-4BDA-87AB-6F829DBA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D0F2-987D-4569-88CE-8057ADB0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EB0-E624-4BAC-9F05-19C9953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B438-1BB8-4639-A7E8-A779D420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A530-6D8C-4D17-B25D-EFFCADEF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F51CF-6413-40D1-88A5-0BF59058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033D8-EA43-47F4-9144-58ADBE3BB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F32B5-FB4F-4BF5-90F0-7B496232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50FBE-864E-4390-8AE6-F5F6AE2C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34372-7555-4290-B9A7-B9BFBAC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EB790-F719-43B6-AD79-838D219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ED8C-C7EB-41DC-9DE2-0AE7272D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436A7-6B35-4473-AFB2-5AAA195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DE9FC-F7BD-4FA9-B3A5-28859C8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37215-E56E-4D64-BA6D-9CFBC260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2EEE4-A1F9-4D9A-BDE6-0D2A0F47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51F31-B768-4D6D-9A6A-3DDCF39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75F3-20DC-4733-A88A-180CF07E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9D12-579D-44C2-9AE8-F520CA4E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1087-DFB6-4B7E-87FF-9170AA06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96850-93E6-4DB4-8D7F-B5495117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B18D-7882-4315-ACDB-ECBD3931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9FF2-0E17-4F54-92FE-6B7C2470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D735-10F1-45E4-806F-F4F37580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4F4D-9EFA-4BD3-A9EB-630519B3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A9DE-34E4-4AA7-827A-8256EADA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2AFA1-14FA-4C61-913D-D41481D0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5AA7-7384-4462-BEA1-A7BF73CD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C0CE-CFCE-49D1-9607-7FD287D0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22E01-8643-434D-8C75-0C458A78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804D1-A78E-44E1-A4BD-6474F170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2E25-200D-47CB-96B2-298AEB7D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1611-EBD8-4F71-A78B-F4255F461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02F2-AC2E-4B2B-8862-20BF89D4BFA9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CD08-4432-4072-844E-9EF5F30FB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CEA5-0DD0-46AD-B314-D8E74210D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A00F-47B0-41F2-B90C-09547BDFB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6.sv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6.sv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sv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3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6.jpg"/><Relationship Id="rId24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10" Type="http://schemas.openxmlformats.org/officeDocument/2006/relationships/image" Target="../media/image5.sv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478267" y="-469302"/>
            <a:ext cx="13148534" cy="779660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BA8B9C-4F83-42D5-B0EE-320F5869395D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1113BD-E90A-40C6-8F3D-620CC11AAB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C0E50-2F95-452D-97D3-C63382A3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127FFD-421E-46FF-BD40-9CB1E076B4F3}"/>
              </a:ext>
            </a:extLst>
          </p:cNvPr>
          <p:cNvSpPr txBox="1"/>
          <p:nvPr/>
        </p:nvSpPr>
        <p:spPr>
          <a:xfrm>
            <a:off x="5637179" y="27383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0AA40-0481-4904-B2CE-7D52B4FA2856}"/>
              </a:ext>
            </a:extLst>
          </p:cNvPr>
          <p:cNvSpPr txBox="1"/>
          <p:nvPr/>
        </p:nvSpPr>
        <p:spPr>
          <a:xfrm>
            <a:off x="260134" y="598700"/>
            <a:ext cx="11770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Automatic Home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23773-7E1C-48D9-B153-109FBDC0D25E}"/>
              </a:ext>
            </a:extLst>
          </p:cNvPr>
          <p:cNvSpPr txBox="1"/>
          <p:nvPr/>
        </p:nvSpPr>
        <p:spPr>
          <a:xfrm>
            <a:off x="260134" y="1882319"/>
            <a:ext cx="11770503" cy="369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Li Junwei, Electrical Computer Engineering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Li Jingyi, Electrical Computer Engineering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Advising: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Osama Alshaykh,  Professor (ECE)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Boston University –  Department of Electrical Computer Engineering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EC 601 Group 01 </a:t>
            </a:r>
          </a:p>
        </p:txBody>
      </p:sp>
    </p:spTree>
    <p:extLst>
      <p:ext uri="{BB962C8B-B14F-4D97-AF65-F5344CB8AC3E}">
        <p14:creationId xmlns:p14="http://schemas.microsoft.com/office/powerpoint/2010/main" val="40864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478267" y="-277791"/>
            <a:ext cx="13148534" cy="7709267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72972DF-A814-47D8-84F5-4361FFBAED44}"/>
              </a:ext>
            </a:extLst>
          </p:cNvPr>
          <p:cNvGrpSpPr/>
          <p:nvPr/>
        </p:nvGrpSpPr>
        <p:grpSpPr>
          <a:xfrm>
            <a:off x="-208343" y="441453"/>
            <a:ext cx="7569843" cy="1378371"/>
            <a:chOff x="-208344" y="441451"/>
            <a:chExt cx="7569843" cy="1378371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2D99F95F-C436-47F8-AAEB-44C2D416FFF5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7F7BA-75A9-4972-AF21-6E71FBE1CEDE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Completion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bg1"/>
                  </a:solidFill>
                </a:rPr>
                <a:t>  </a:t>
              </a:r>
              <a:r>
                <a:rPr lang="en-US" sz="2800" dirty="0">
                  <a:solidFill>
                    <a:schemeClr val="bg1"/>
                  </a:solidFill>
                </a:rPr>
                <a:t>–  Software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9F3019-FD5C-4ED2-9890-603465A1D063}"/>
              </a:ext>
            </a:extLst>
          </p:cNvPr>
          <p:cNvGrpSpPr/>
          <p:nvPr/>
        </p:nvGrpSpPr>
        <p:grpSpPr>
          <a:xfrm>
            <a:off x="1435261" y="2184268"/>
            <a:ext cx="9505876" cy="3278228"/>
            <a:chOff x="1435261" y="2184268"/>
            <a:chExt cx="9505876" cy="32782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A2297A-DEDD-4B85-ACCF-4F454A604563}"/>
                </a:ext>
              </a:extLst>
            </p:cNvPr>
            <p:cNvGrpSpPr/>
            <p:nvPr/>
          </p:nvGrpSpPr>
          <p:grpSpPr>
            <a:xfrm>
              <a:off x="1435261" y="2184268"/>
              <a:ext cx="9505876" cy="3278228"/>
              <a:chOff x="1435261" y="2184268"/>
              <a:chExt cx="9505876" cy="32782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A9483D7-DFC3-4B90-B8F8-05E27D8B2515}"/>
                  </a:ext>
                </a:extLst>
              </p:cNvPr>
              <p:cNvGrpSpPr/>
              <p:nvPr/>
            </p:nvGrpSpPr>
            <p:grpSpPr>
              <a:xfrm>
                <a:off x="1435261" y="2184268"/>
                <a:ext cx="2465407" cy="3278228"/>
                <a:chOff x="1435261" y="2184268"/>
                <a:chExt cx="2465407" cy="3278228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ABD0A965-12FD-4AB8-A80A-17966D012414}"/>
                    </a:ext>
                  </a:extLst>
                </p:cNvPr>
                <p:cNvSpPr/>
                <p:nvPr/>
              </p:nvSpPr>
              <p:spPr>
                <a:xfrm>
                  <a:off x="1435261" y="2184268"/>
                  <a:ext cx="2465407" cy="2594331"/>
                </a:xfrm>
                <a:prstGeom prst="roundRect">
                  <a:avLst/>
                </a:prstGeom>
                <a:solidFill>
                  <a:schemeClr val="tx1">
                    <a:alpha val="2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349DA80-3746-4073-AF63-31AF5926BE5E}"/>
                    </a:ext>
                  </a:extLst>
                </p:cNvPr>
                <p:cNvSpPr/>
                <p:nvPr/>
              </p:nvSpPr>
              <p:spPr>
                <a:xfrm>
                  <a:off x="1663430" y="5042914"/>
                  <a:ext cx="2052842" cy="419582"/>
                </a:xfrm>
                <a:prstGeom prst="roundRect">
                  <a:avLst/>
                </a:prstGeom>
                <a:solidFill>
                  <a:schemeClr val="accent6">
                    <a:alpha val="4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Web Service Pi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9BF0EB1-2C26-42BF-8B33-41D066CD42B2}"/>
                    </a:ext>
                  </a:extLst>
                </p:cNvPr>
                <p:cNvSpPr/>
                <p:nvPr/>
              </p:nvSpPr>
              <p:spPr>
                <a:xfrm>
                  <a:off x="1663430" y="2390393"/>
                  <a:ext cx="2050379" cy="602239"/>
                </a:xfrm>
                <a:prstGeom prst="round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Install Hashian system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35DEF4A-3997-4CDC-9D53-84936EA1F2B9}"/>
                    </a:ext>
                  </a:extLst>
                </p:cNvPr>
                <p:cNvSpPr/>
                <p:nvPr/>
              </p:nvSpPr>
              <p:spPr>
                <a:xfrm>
                  <a:off x="1663430" y="3275121"/>
                  <a:ext cx="2050379" cy="552012"/>
                </a:xfrm>
                <a:prstGeom prst="round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Website Design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073F96-7FB2-4BEA-837E-E6DC7705598D}"/>
                  </a:ext>
                </a:extLst>
              </p:cNvPr>
              <p:cNvGrpSpPr/>
              <p:nvPr/>
            </p:nvGrpSpPr>
            <p:grpSpPr>
              <a:xfrm>
                <a:off x="5058137" y="2257964"/>
                <a:ext cx="2465407" cy="3204532"/>
                <a:chOff x="1435261" y="2257964"/>
                <a:chExt cx="2465407" cy="3204532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94D2C31-38F0-4B7A-90C8-CC1158145F05}"/>
                    </a:ext>
                  </a:extLst>
                </p:cNvPr>
                <p:cNvSpPr/>
                <p:nvPr/>
              </p:nvSpPr>
              <p:spPr>
                <a:xfrm>
                  <a:off x="1435261" y="2257964"/>
                  <a:ext cx="2465407" cy="2520635"/>
                </a:xfrm>
                <a:prstGeom prst="roundRect">
                  <a:avLst/>
                </a:prstGeom>
                <a:solidFill>
                  <a:schemeClr val="tx1">
                    <a:alpha val="2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66172A9-CDB8-43B8-A798-C80E8A7DA7C2}"/>
                    </a:ext>
                  </a:extLst>
                </p:cNvPr>
                <p:cNvSpPr/>
                <p:nvPr/>
              </p:nvSpPr>
              <p:spPr>
                <a:xfrm>
                  <a:off x="1663430" y="5042914"/>
                  <a:ext cx="2052842" cy="419582"/>
                </a:xfrm>
                <a:prstGeom prst="roundRect">
                  <a:avLst/>
                </a:prstGeom>
                <a:solidFill>
                  <a:srgbClr val="FFC000">
                    <a:alpha val="45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Alexa Pi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582E7E39-0D88-4DE0-B8ED-1EF8A28623BE}"/>
                    </a:ext>
                  </a:extLst>
                </p:cNvPr>
                <p:cNvSpPr/>
                <p:nvPr/>
              </p:nvSpPr>
              <p:spPr>
                <a:xfrm>
                  <a:off x="1663430" y="2583292"/>
                  <a:ext cx="2050379" cy="552012"/>
                </a:xfrm>
                <a:prstGeom prst="roundRect">
                  <a:avLst/>
                </a:prstGeom>
                <a:solidFill>
                  <a:schemeClr val="accent1">
                    <a:lumMod val="75000"/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Install Linux system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79457E2A-0419-41E6-B877-7B0654872088}"/>
                    </a:ext>
                  </a:extLst>
                </p:cNvPr>
                <p:cNvSpPr/>
                <p:nvPr/>
              </p:nvSpPr>
              <p:spPr>
                <a:xfrm>
                  <a:off x="1688244" y="3271370"/>
                  <a:ext cx="2050379" cy="552012"/>
                </a:xfrm>
                <a:prstGeom prst="round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Microphone Driver 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686AC76-F280-47B2-B033-FBD189D26313}"/>
                  </a:ext>
                </a:extLst>
              </p:cNvPr>
              <p:cNvGrpSpPr/>
              <p:nvPr/>
            </p:nvGrpSpPr>
            <p:grpSpPr>
              <a:xfrm>
                <a:off x="8475730" y="2257964"/>
                <a:ext cx="2465407" cy="3204532"/>
                <a:chOff x="1435261" y="2257964"/>
                <a:chExt cx="2465407" cy="3204532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B6DDEAE-802E-4704-9D57-673C9047EF76}"/>
                    </a:ext>
                  </a:extLst>
                </p:cNvPr>
                <p:cNvSpPr/>
                <p:nvPr/>
              </p:nvSpPr>
              <p:spPr>
                <a:xfrm>
                  <a:off x="1435261" y="2257964"/>
                  <a:ext cx="2465407" cy="2520635"/>
                </a:xfrm>
                <a:prstGeom prst="roundRect">
                  <a:avLst/>
                </a:prstGeom>
                <a:solidFill>
                  <a:schemeClr val="tx1">
                    <a:alpha val="2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57A284F3-5457-4056-9DD0-D20012733AD5}"/>
                    </a:ext>
                  </a:extLst>
                </p:cNvPr>
                <p:cNvSpPr/>
                <p:nvPr/>
              </p:nvSpPr>
              <p:spPr>
                <a:xfrm>
                  <a:off x="1663430" y="5042914"/>
                  <a:ext cx="2052842" cy="419582"/>
                </a:xfrm>
                <a:prstGeom prst="roundRect">
                  <a:avLst/>
                </a:prstGeom>
                <a:solidFill>
                  <a:srgbClr val="FF0000">
                    <a:alpha val="45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Device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BBB10D70-2790-434E-AD50-2A187F170E5E}"/>
                    </a:ext>
                  </a:extLst>
                </p:cNvPr>
                <p:cNvSpPr/>
                <p:nvPr/>
              </p:nvSpPr>
              <p:spPr>
                <a:xfrm>
                  <a:off x="1663430" y="2833067"/>
                  <a:ext cx="2050379" cy="552012"/>
                </a:xfrm>
                <a:prstGeom prst="round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Picture Database Collection  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1C98A757-B4B7-4DD5-97C6-EA185A53AFEA}"/>
                    </a:ext>
                  </a:extLst>
                </p:cNvPr>
                <p:cNvSpPr/>
                <p:nvPr/>
              </p:nvSpPr>
              <p:spPr>
                <a:xfrm>
                  <a:off x="1663430" y="3727300"/>
                  <a:ext cx="2050379" cy="552012"/>
                </a:xfrm>
                <a:prstGeom prst="round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Face Recognition</a:t>
                  </a:r>
                </a:p>
              </p:txBody>
            </p:sp>
          </p:grp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2C6EEFA-70A3-45F2-B003-D17B7BD778DA}"/>
                </a:ext>
              </a:extLst>
            </p:cNvPr>
            <p:cNvSpPr/>
            <p:nvPr/>
          </p:nvSpPr>
          <p:spPr>
            <a:xfrm>
              <a:off x="5311120" y="3939143"/>
              <a:ext cx="2050379" cy="552012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Speaker Driver 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FFA8014-C199-4702-8310-9C27584B10F5}"/>
                </a:ext>
              </a:extLst>
            </p:cNvPr>
            <p:cNvSpPr/>
            <p:nvPr/>
          </p:nvSpPr>
          <p:spPr>
            <a:xfrm>
              <a:off x="1663430" y="4017814"/>
              <a:ext cx="2050379" cy="552012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1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529735" y="-284285"/>
            <a:ext cx="13148534" cy="7407592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EC6C3-A136-4C38-B4CF-420FFF3BAFED}"/>
              </a:ext>
            </a:extLst>
          </p:cNvPr>
          <p:cNvGrpSpPr/>
          <p:nvPr/>
        </p:nvGrpSpPr>
        <p:grpSpPr>
          <a:xfrm>
            <a:off x="1216687" y="2499907"/>
            <a:ext cx="10129016" cy="3241114"/>
            <a:chOff x="961781" y="1898248"/>
            <a:chExt cx="10129016" cy="32411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127FFD-421E-46FF-BD40-9CB1E076B4F3}"/>
                </a:ext>
              </a:extLst>
            </p:cNvPr>
            <p:cNvSpPr txBox="1"/>
            <p:nvPr/>
          </p:nvSpPr>
          <p:spPr>
            <a:xfrm>
              <a:off x="5637179" y="273833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F3CD43-8B21-4FFC-A6F2-32766EFEBEFF}"/>
                </a:ext>
              </a:extLst>
            </p:cNvPr>
            <p:cNvGrpSpPr/>
            <p:nvPr/>
          </p:nvGrpSpPr>
          <p:grpSpPr>
            <a:xfrm>
              <a:off x="1101202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09A7C8-8602-4A5D-B270-9945A9839B47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A7278C9-5EE9-4F5A-9688-C97406DF1D66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DC9AD40-3BE7-4072-832C-DCEAFF954050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E03DD-3830-42B9-A01E-D1A1B5A9D3D7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Introduction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9F45CC-F203-4CB7-A4AF-70E95FEF7ED3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</a:t>
                </a:r>
                <a:endParaRPr lang="en-US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78A879-C7EF-447E-BBB3-CBD5EC8FA75B}"/>
                </a:ext>
              </a:extLst>
            </p:cNvPr>
            <p:cNvGrpSpPr/>
            <p:nvPr/>
          </p:nvGrpSpPr>
          <p:grpSpPr>
            <a:xfrm>
              <a:off x="3961134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8B727A-72AB-47BF-98ED-685115558298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3B0191F-A36A-4C75-AE72-9F9259CA4215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78FBCDD-8F75-4C5B-A58E-0D0A762BC02B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9000"/>
                  </a:schemeClr>
                </a:solidFill>
                <a:effectLst>
                  <a:outerShdw blurRad="127000" dist="50800" dir="5400000" sx="116000" sy="116000" algn="ctr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E56874-311D-4290-A6CB-8493F153076E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3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Completion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CA626C-84D2-42B2-8590-889016E3C111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2</a:t>
                </a:r>
                <a:endParaRPr lang="en-US" sz="24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4EC09C-095E-48F0-9A21-56396BCF0EF6}"/>
                </a:ext>
              </a:extLst>
            </p:cNvPr>
            <p:cNvGrpSpPr/>
            <p:nvPr/>
          </p:nvGrpSpPr>
          <p:grpSpPr>
            <a:xfrm>
              <a:off x="6767208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B101697-D9ED-4987-B3D4-D8541E718E5A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6F9E648-0563-4E0D-8733-1C7FADB65B2C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92D978D-671E-43CB-A3F0-70724A6C5B97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C56DBC-C5BE-4956-94D1-109F587BBCE3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165D8-C35F-42F7-9A07-EF19A9F379CF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3</a:t>
                </a:r>
                <a:endParaRPr lang="en-US" sz="24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260254-DF32-48C3-B445-4376F2084ECC}"/>
                </a:ext>
              </a:extLst>
            </p:cNvPr>
            <p:cNvGrpSpPr/>
            <p:nvPr/>
          </p:nvGrpSpPr>
          <p:grpSpPr>
            <a:xfrm>
              <a:off x="9573281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44F2AF-28F2-451F-B153-A512F5E5540B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F8437F7-7EE6-41F1-9041-EA9F2CBEBE39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5F92A4B-5479-420F-AB19-319173ABD189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BD94B8-7385-4BAD-9C64-BB203A3DBDE6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Conclusion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54C2C6-39B2-4FF7-9D3D-B35326EA1842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A807E8-C18F-46F6-8B35-52C9FF0536B3}"/>
                </a:ext>
              </a:extLst>
            </p:cNvPr>
            <p:cNvSpPr txBox="1"/>
            <p:nvPr/>
          </p:nvSpPr>
          <p:spPr>
            <a:xfrm>
              <a:off x="961781" y="4425812"/>
              <a:ext cx="1790679" cy="3539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Project Concept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EF8BA3-54CF-4B90-BEFD-991C4536158C}"/>
                </a:ext>
              </a:extLst>
            </p:cNvPr>
            <p:cNvSpPr txBox="1"/>
            <p:nvPr/>
          </p:nvSpPr>
          <p:spPr>
            <a:xfrm>
              <a:off x="964618" y="3715069"/>
              <a:ext cx="1790679" cy="35394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User Story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11CA3-D074-4C43-95FA-A0844A15A291}"/>
                </a:ext>
              </a:extLst>
            </p:cNvPr>
            <p:cNvSpPr txBox="1"/>
            <p:nvPr/>
          </p:nvSpPr>
          <p:spPr>
            <a:xfrm>
              <a:off x="3679396" y="3652737"/>
              <a:ext cx="2049606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Concept Diagram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5CD2AD-A9F4-457B-BD83-B8016B1B9445}"/>
                </a:ext>
              </a:extLst>
            </p:cNvPr>
            <p:cNvSpPr txBox="1"/>
            <p:nvPr/>
          </p:nvSpPr>
          <p:spPr>
            <a:xfrm>
              <a:off x="6623880" y="3741269"/>
              <a:ext cx="1814717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MVP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2F19BD-E11E-40D0-98A7-F44DFC2E6271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F17F6-E24B-4F4E-96E2-68E62AF9A2E6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9A16E85-BE8A-4FE2-911A-5C074DDF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7DEFBF-9B97-419A-A4F5-C3325627A4D0}"/>
              </a:ext>
            </a:extLst>
          </p:cNvPr>
          <p:cNvGrpSpPr/>
          <p:nvPr/>
        </p:nvGrpSpPr>
        <p:grpSpPr>
          <a:xfrm>
            <a:off x="2492527" y="554163"/>
            <a:ext cx="7569843" cy="1125526"/>
            <a:chOff x="-208344" y="441451"/>
            <a:chExt cx="7569843" cy="1125526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F439441C-D180-4CBA-BEB3-85A506BD9B24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66BD11-A077-44A7-B3F8-58D2E8D6348F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Content</a:t>
              </a:r>
              <a:r>
                <a:rPr lang="en-US" sz="2800" dirty="0"/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DA2FDC3-1008-4752-AB74-D9CD1010BBF9}"/>
              </a:ext>
            </a:extLst>
          </p:cNvPr>
          <p:cNvSpPr txBox="1"/>
          <p:nvPr/>
        </p:nvSpPr>
        <p:spPr>
          <a:xfrm>
            <a:off x="3963234" y="4829573"/>
            <a:ext cx="2020674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System Diagram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16874-71B6-4490-A939-AB29FB8CA6F5}"/>
              </a:ext>
            </a:extLst>
          </p:cNvPr>
          <p:cNvSpPr txBox="1"/>
          <p:nvPr/>
        </p:nvSpPr>
        <p:spPr>
          <a:xfrm>
            <a:off x="6868243" y="5021225"/>
            <a:ext cx="1814717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E9172-93F9-4343-812F-CAAB1A2B1B94}"/>
              </a:ext>
            </a:extLst>
          </p:cNvPr>
          <p:cNvSpPr txBox="1"/>
          <p:nvPr/>
        </p:nvSpPr>
        <p:spPr>
          <a:xfrm>
            <a:off x="3955344" y="5359069"/>
            <a:ext cx="2028564" cy="353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3696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529735" y="-284285"/>
            <a:ext cx="13148534" cy="7407592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EC6C3-A136-4C38-B4CF-420FFF3BAFED}"/>
              </a:ext>
            </a:extLst>
          </p:cNvPr>
          <p:cNvGrpSpPr/>
          <p:nvPr/>
        </p:nvGrpSpPr>
        <p:grpSpPr>
          <a:xfrm>
            <a:off x="1216687" y="2499907"/>
            <a:ext cx="10129016" cy="3241114"/>
            <a:chOff x="961781" y="1898248"/>
            <a:chExt cx="10129016" cy="32411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127FFD-421E-46FF-BD40-9CB1E076B4F3}"/>
                </a:ext>
              </a:extLst>
            </p:cNvPr>
            <p:cNvSpPr txBox="1"/>
            <p:nvPr/>
          </p:nvSpPr>
          <p:spPr>
            <a:xfrm>
              <a:off x="5637179" y="273833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F3CD43-8B21-4FFC-A6F2-32766EFEBEFF}"/>
                </a:ext>
              </a:extLst>
            </p:cNvPr>
            <p:cNvGrpSpPr/>
            <p:nvPr/>
          </p:nvGrpSpPr>
          <p:grpSpPr>
            <a:xfrm>
              <a:off x="1101202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09A7C8-8602-4A5D-B270-9945A9839B47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A7278C9-5EE9-4F5A-9688-C97406DF1D66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DC9AD40-3BE7-4072-832C-DCEAFF954050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E03DD-3830-42B9-A01E-D1A1B5A9D3D7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Introduction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9F45CC-F203-4CB7-A4AF-70E95FEF7ED3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</a:t>
                </a:r>
                <a:endParaRPr lang="en-US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78A879-C7EF-447E-BBB3-CBD5EC8FA75B}"/>
                </a:ext>
              </a:extLst>
            </p:cNvPr>
            <p:cNvGrpSpPr/>
            <p:nvPr/>
          </p:nvGrpSpPr>
          <p:grpSpPr>
            <a:xfrm>
              <a:off x="3961134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8B727A-72AB-47BF-98ED-685115558298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3B0191F-A36A-4C75-AE72-9F9259CA4215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78FBCDD-8F75-4C5B-A58E-0D0A762BC02B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9000"/>
                  </a:schemeClr>
                </a:solidFill>
                <a:effectLst>
                  <a:outerShdw blurRad="127000" dist="50800" dir="5400000" sx="116000" sy="116000" algn="ctr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E56874-311D-4290-A6CB-8493F153076E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3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Completion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CA626C-84D2-42B2-8590-889016E3C111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2</a:t>
                </a:r>
                <a:endParaRPr lang="en-US" sz="24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4EC09C-095E-48F0-9A21-56396BCF0EF6}"/>
                </a:ext>
              </a:extLst>
            </p:cNvPr>
            <p:cNvGrpSpPr/>
            <p:nvPr/>
          </p:nvGrpSpPr>
          <p:grpSpPr>
            <a:xfrm>
              <a:off x="6767208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B101697-D9ED-4987-B3D4-D8541E718E5A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6F9E648-0563-4E0D-8733-1C7FADB65B2C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92D978D-671E-43CB-A3F0-70724A6C5B97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C56DBC-C5BE-4956-94D1-109F587BBCE3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165D8-C35F-42F7-9A07-EF19A9F379CF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3</a:t>
                </a:r>
                <a:endParaRPr lang="en-US" sz="24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260254-DF32-48C3-B445-4376F2084ECC}"/>
                </a:ext>
              </a:extLst>
            </p:cNvPr>
            <p:cNvGrpSpPr/>
            <p:nvPr/>
          </p:nvGrpSpPr>
          <p:grpSpPr>
            <a:xfrm>
              <a:off x="9573281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44F2AF-28F2-451F-B153-A512F5E5540B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F8437F7-7EE6-41F1-9041-EA9F2CBEBE39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5F92A4B-5479-420F-AB19-319173ABD189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BD94B8-7385-4BAD-9C64-BB203A3DBDE6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Conclusion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54C2C6-39B2-4FF7-9D3D-B35326EA1842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A807E8-C18F-46F6-8B35-52C9FF0536B3}"/>
                </a:ext>
              </a:extLst>
            </p:cNvPr>
            <p:cNvSpPr txBox="1"/>
            <p:nvPr/>
          </p:nvSpPr>
          <p:spPr>
            <a:xfrm>
              <a:off x="961781" y="4425812"/>
              <a:ext cx="1790679" cy="3539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Project Concept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EF8BA3-54CF-4B90-BEFD-991C4536158C}"/>
                </a:ext>
              </a:extLst>
            </p:cNvPr>
            <p:cNvSpPr txBox="1"/>
            <p:nvPr/>
          </p:nvSpPr>
          <p:spPr>
            <a:xfrm>
              <a:off x="964618" y="3715069"/>
              <a:ext cx="1790679" cy="35394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User Story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11CA3-D074-4C43-95FA-A0844A15A291}"/>
                </a:ext>
              </a:extLst>
            </p:cNvPr>
            <p:cNvSpPr txBox="1"/>
            <p:nvPr/>
          </p:nvSpPr>
          <p:spPr>
            <a:xfrm>
              <a:off x="3679396" y="3652737"/>
              <a:ext cx="2049606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Concept Diagram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5CD2AD-A9F4-457B-BD83-B8016B1B9445}"/>
                </a:ext>
              </a:extLst>
            </p:cNvPr>
            <p:cNvSpPr txBox="1"/>
            <p:nvPr/>
          </p:nvSpPr>
          <p:spPr>
            <a:xfrm>
              <a:off x="6623880" y="3741269"/>
              <a:ext cx="1814717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MVP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2F19BD-E11E-40D0-98A7-F44DFC2E6271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F17F6-E24B-4F4E-96E2-68E62AF9A2E6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9A16E85-BE8A-4FE2-911A-5C074DDF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7DEFBF-9B97-419A-A4F5-C3325627A4D0}"/>
              </a:ext>
            </a:extLst>
          </p:cNvPr>
          <p:cNvGrpSpPr/>
          <p:nvPr/>
        </p:nvGrpSpPr>
        <p:grpSpPr>
          <a:xfrm>
            <a:off x="2492527" y="554163"/>
            <a:ext cx="7569843" cy="1125526"/>
            <a:chOff x="-208344" y="441451"/>
            <a:chExt cx="7569843" cy="1125526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F439441C-D180-4CBA-BEB3-85A506BD9B24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66BD11-A077-44A7-B3F8-58D2E8D6348F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Content</a:t>
              </a:r>
              <a:r>
                <a:rPr lang="en-US" sz="2800" dirty="0"/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DA2FDC3-1008-4752-AB74-D9CD1010BBF9}"/>
              </a:ext>
            </a:extLst>
          </p:cNvPr>
          <p:cNvSpPr txBox="1"/>
          <p:nvPr/>
        </p:nvSpPr>
        <p:spPr>
          <a:xfrm>
            <a:off x="3963234" y="4829573"/>
            <a:ext cx="2020674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System Diagram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16874-71B6-4490-A939-AB29FB8CA6F5}"/>
              </a:ext>
            </a:extLst>
          </p:cNvPr>
          <p:cNvSpPr txBox="1"/>
          <p:nvPr/>
        </p:nvSpPr>
        <p:spPr>
          <a:xfrm>
            <a:off x="6868243" y="5021225"/>
            <a:ext cx="1814717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E9172-93F9-4343-812F-CAAB1A2B1B94}"/>
              </a:ext>
            </a:extLst>
          </p:cNvPr>
          <p:cNvSpPr txBox="1"/>
          <p:nvPr/>
        </p:nvSpPr>
        <p:spPr>
          <a:xfrm>
            <a:off x="3955344" y="5359069"/>
            <a:ext cx="2028564" cy="353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Hardware/ software</a:t>
            </a:r>
          </a:p>
        </p:txBody>
      </p:sp>
    </p:spTree>
    <p:extLst>
      <p:ext uri="{BB962C8B-B14F-4D97-AF65-F5344CB8AC3E}">
        <p14:creationId xmlns:p14="http://schemas.microsoft.com/office/powerpoint/2010/main" val="412040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402671" y="-381964"/>
            <a:ext cx="13148534" cy="7709267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72972DF-A814-47D8-84F5-4361FFBAED44}"/>
              </a:ext>
            </a:extLst>
          </p:cNvPr>
          <p:cNvGrpSpPr/>
          <p:nvPr/>
        </p:nvGrpSpPr>
        <p:grpSpPr>
          <a:xfrm>
            <a:off x="-208343" y="441451"/>
            <a:ext cx="7569843" cy="1125526"/>
            <a:chOff x="-208344" y="441451"/>
            <a:chExt cx="7569843" cy="1125526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2D99F95F-C436-47F8-AAEB-44C2D416FFF5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7F7BA-75A9-4972-AF21-6E71FBE1CEDE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Introduction  </a:t>
              </a:r>
              <a:r>
                <a:rPr lang="en-US" sz="2800" dirty="0">
                  <a:solidFill>
                    <a:schemeClr val="bg1"/>
                  </a:solidFill>
                </a:rPr>
                <a:t>–  User story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70EA7F-1BE9-42E7-AABD-6E5F533F8D5E}"/>
              </a:ext>
            </a:extLst>
          </p:cNvPr>
          <p:cNvGrpSpPr/>
          <p:nvPr/>
        </p:nvGrpSpPr>
        <p:grpSpPr>
          <a:xfrm>
            <a:off x="3007128" y="1995036"/>
            <a:ext cx="6545182" cy="3468217"/>
            <a:chOff x="3932069" y="1931729"/>
            <a:chExt cx="7467592" cy="392354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7AE2C19-8279-45FC-9F6C-0935F340E187}"/>
                </a:ext>
              </a:extLst>
            </p:cNvPr>
            <p:cNvSpPr/>
            <p:nvPr/>
          </p:nvSpPr>
          <p:spPr>
            <a:xfrm>
              <a:off x="4968364" y="3213346"/>
              <a:ext cx="4039347" cy="1236346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75357D-2260-45EB-8481-13CF89AC8A1A}"/>
                </a:ext>
              </a:extLst>
            </p:cNvPr>
            <p:cNvSpPr/>
            <p:nvPr/>
          </p:nvSpPr>
          <p:spPr>
            <a:xfrm>
              <a:off x="4968364" y="4515783"/>
              <a:ext cx="4797828" cy="1172295"/>
            </a:xfrm>
            <a:prstGeom prst="rect">
              <a:avLst/>
            </a:prstGeom>
            <a:solidFill>
              <a:schemeClr val="accent5">
                <a:lumMod val="5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81E80C-6F4C-456B-9AEF-FD7AE126EAB1}"/>
                </a:ext>
              </a:extLst>
            </p:cNvPr>
            <p:cNvGrpSpPr/>
            <p:nvPr/>
          </p:nvGrpSpPr>
          <p:grpSpPr>
            <a:xfrm>
              <a:off x="3932069" y="2511650"/>
              <a:ext cx="6111939" cy="3227713"/>
              <a:chOff x="1663430" y="1342928"/>
              <a:chExt cx="8021256" cy="4389146"/>
            </a:xfrm>
          </p:grpSpPr>
          <p:sp>
            <p:nvSpPr>
              <p:cNvPr id="92" name="Right Triangle 91">
                <a:extLst>
                  <a:ext uri="{FF2B5EF4-FFF2-40B4-BE49-F238E27FC236}">
                    <a16:creationId xmlns:a16="http://schemas.microsoft.com/office/drawing/2014/main" id="{273C514A-2D53-4514-8812-43D4994DFCE2}"/>
                  </a:ext>
                </a:extLst>
              </p:cNvPr>
              <p:cNvSpPr/>
              <p:nvPr/>
            </p:nvSpPr>
            <p:spPr>
              <a:xfrm>
                <a:off x="6692630" y="1588328"/>
                <a:ext cx="2920679" cy="686120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AC2B476-24E6-4DA0-B486-7F5586E6D05C}"/>
                  </a:ext>
                </a:extLst>
              </p:cNvPr>
              <p:cNvGrpSpPr/>
              <p:nvPr/>
            </p:nvGrpSpPr>
            <p:grpSpPr>
              <a:xfrm>
                <a:off x="1663430" y="1342928"/>
                <a:ext cx="8021256" cy="4389146"/>
                <a:chOff x="1441048" y="785557"/>
                <a:chExt cx="8021256" cy="4389146"/>
              </a:xfrm>
            </p:grpSpPr>
            <p:sp>
              <p:nvSpPr>
                <p:cNvPr id="94" name="Right Triangle 93">
                  <a:extLst>
                    <a:ext uri="{FF2B5EF4-FFF2-40B4-BE49-F238E27FC236}">
                      <a16:creationId xmlns:a16="http://schemas.microsoft.com/office/drawing/2014/main" id="{81F2B7AA-B7C4-4F98-95A8-6C9845CF201B}"/>
                    </a:ext>
                  </a:extLst>
                </p:cNvPr>
                <p:cNvSpPr/>
                <p:nvPr/>
              </p:nvSpPr>
              <p:spPr>
                <a:xfrm>
                  <a:off x="8102278" y="3183858"/>
                  <a:ext cx="1360025" cy="256718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ight Triangle 94">
                  <a:extLst>
                    <a:ext uri="{FF2B5EF4-FFF2-40B4-BE49-F238E27FC236}">
                      <a16:creationId xmlns:a16="http://schemas.microsoft.com/office/drawing/2014/main" id="{009D0B3C-E5DA-40AA-9ADB-7CF5E47684FC}"/>
                    </a:ext>
                  </a:extLst>
                </p:cNvPr>
                <p:cNvSpPr/>
                <p:nvPr/>
              </p:nvSpPr>
              <p:spPr>
                <a:xfrm flipH="1">
                  <a:off x="1441048" y="3183858"/>
                  <a:ext cx="1360025" cy="256718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F0BA8B6-51F0-49CA-8D91-FF7775013F68}"/>
                    </a:ext>
                  </a:extLst>
                </p:cNvPr>
                <p:cNvSpPr/>
                <p:nvPr/>
              </p:nvSpPr>
              <p:spPr>
                <a:xfrm>
                  <a:off x="1441048" y="5092862"/>
                  <a:ext cx="8021256" cy="8184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EA5564C-B9B5-49EE-A319-A36DDA8C6488}"/>
                    </a:ext>
                  </a:extLst>
                </p:cNvPr>
                <p:cNvSpPr/>
                <p:nvPr/>
              </p:nvSpPr>
              <p:spPr>
                <a:xfrm>
                  <a:off x="2801073" y="1659801"/>
                  <a:ext cx="5301205" cy="8093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5FC184B-5478-4B0C-9D85-91740702AB01}"/>
                    </a:ext>
                  </a:extLst>
                </p:cNvPr>
                <p:cNvSpPr/>
                <p:nvPr/>
              </p:nvSpPr>
              <p:spPr>
                <a:xfrm>
                  <a:off x="1574157" y="3522944"/>
                  <a:ext cx="89273" cy="15941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EDD099F-6D17-4C74-B2A5-FC17C381E815}"/>
                    </a:ext>
                  </a:extLst>
                </p:cNvPr>
                <p:cNvSpPr/>
                <p:nvPr/>
              </p:nvSpPr>
              <p:spPr>
                <a:xfrm>
                  <a:off x="9097701" y="3511369"/>
                  <a:ext cx="89273" cy="15941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Flowchart: Process 99">
                  <a:extLst>
                    <a:ext uri="{FF2B5EF4-FFF2-40B4-BE49-F238E27FC236}">
                      <a16:creationId xmlns:a16="http://schemas.microsoft.com/office/drawing/2014/main" id="{93016B42-9EB3-4140-A527-AAD2A2B14312}"/>
                    </a:ext>
                  </a:extLst>
                </p:cNvPr>
                <p:cNvSpPr/>
                <p:nvPr/>
              </p:nvSpPr>
              <p:spPr>
                <a:xfrm>
                  <a:off x="2801072" y="1671904"/>
                  <a:ext cx="89273" cy="3433061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lowchart: Process 100">
                  <a:extLst>
                    <a:ext uri="{FF2B5EF4-FFF2-40B4-BE49-F238E27FC236}">
                      <a16:creationId xmlns:a16="http://schemas.microsoft.com/office/drawing/2014/main" id="{44DBACEB-9B2A-4FE4-ABFD-BDE90A7D018E}"/>
                    </a:ext>
                  </a:extLst>
                </p:cNvPr>
                <p:cNvSpPr/>
                <p:nvPr/>
              </p:nvSpPr>
              <p:spPr>
                <a:xfrm>
                  <a:off x="8100615" y="1659274"/>
                  <a:ext cx="89273" cy="1757279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ight Triangle 101">
                  <a:extLst>
                    <a:ext uri="{FF2B5EF4-FFF2-40B4-BE49-F238E27FC236}">
                      <a16:creationId xmlns:a16="http://schemas.microsoft.com/office/drawing/2014/main" id="{E9DEDBC1-02A2-4C51-9FCE-9F19E990DEEC}"/>
                    </a:ext>
                  </a:extLst>
                </p:cNvPr>
                <p:cNvSpPr/>
                <p:nvPr/>
              </p:nvSpPr>
              <p:spPr>
                <a:xfrm flipH="1">
                  <a:off x="2324659" y="785557"/>
                  <a:ext cx="2071868" cy="879767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lowchart: Process 102">
                  <a:extLst>
                    <a:ext uri="{FF2B5EF4-FFF2-40B4-BE49-F238E27FC236}">
                      <a16:creationId xmlns:a16="http://schemas.microsoft.com/office/drawing/2014/main" id="{7A5989DE-103B-41E5-940D-8FD5F46A98A4}"/>
                    </a:ext>
                  </a:extLst>
                </p:cNvPr>
                <p:cNvSpPr/>
                <p:nvPr/>
              </p:nvSpPr>
              <p:spPr>
                <a:xfrm>
                  <a:off x="1613009" y="4404129"/>
                  <a:ext cx="1226915" cy="100583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lowchart: Process 103">
                  <a:extLst>
                    <a:ext uri="{FF2B5EF4-FFF2-40B4-BE49-F238E27FC236}">
                      <a16:creationId xmlns:a16="http://schemas.microsoft.com/office/drawing/2014/main" id="{166DA70F-5FC5-412A-B582-5FD2E2A7E1C2}"/>
                    </a:ext>
                  </a:extLst>
                </p:cNvPr>
                <p:cNvSpPr/>
                <p:nvPr/>
              </p:nvSpPr>
              <p:spPr>
                <a:xfrm>
                  <a:off x="1794076" y="4465995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D1581B77-6E89-4CD0-980B-F70D761091F1}"/>
                    </a:ext>
                  </a:extLst>
                </p:cNvPr>
                <p:cNvSpPr/>
                <p:nvPr/>
              </p:nvSpPr>
              <p:spPr>
                <a:xfrm>
                  <a:off x="1946476" y="4479495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E6544642-1573-44B1-AFDC-BB19EBAF4974}"/>
                    </a:ext>
                  </a:extLst>
                </p:cNvPr>
                <p:cNvSpPr/>
                <p:nvPr/>
              </p:nvSpPr>
              <p:spPr>
                <a:xfrm>
                  <a:off x="2098876" y="4469853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Process 106">
                  <a:extLst>
                    <a:ext uri="{FF2B5EF4-FFF2-40B4-BE49-F238E27FC236}">
                      <a16:creationId xmlns:a16="http://schemas.microsoft.com/office/drawing/2014/main" id="{FA18BFFC-2D38-4AE9-AB8E-A0A0AB9C3056}"/>
                    </a:ext>
                  </a:extLst>
                </p:cNvPr>
                <p:cNvSpPr/>
                <p:nvPr/>
              </p:nvSpPr>
              <p:spPr>
                <a:xfrm>
                  <a:off x="2251276" y="4460212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lowchart: Process 107">
                  <a:extLst>
                    <a:ext uri="{FF2B5EF4-FFF2-40B4-BE49-F238E27FC236}">
                      <a16:creationId xmlns:a16="http://schemas.microsoft.com/office/drawing/2014/main" id="{C07C2AB1-BBF4-479F-8B09-09620D941DFF}"/>
                    </a:ext>
                  </a:extLst>
                </p:cNvPr>
                <p:cNvSpPr/>
                <p:nvPr/>
              </p:nvSpPr>
              <p:spPr>
                <a:xfrm>
                  <a:off x="2427114" y="4499924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lowchart: Process 108">
                  <a:extLst>
                    <a:ext uri="{FF2B5EF4-FFF2-40B4-BE49-F238E27FC236}">
                      <a16:creationId xmlns:a16="http://schemas.microsoft.com/office/drawing/2014/main" id="{3FCEA79C-0B2A-4933-99A5-E95461507440}"/>
                    </a:ext>
                  </a:extLst>
                </p:cNvPr>
                <p:cNvSpPr/>
                <p:nvPr/>
              </p:nvSpPr>
              <p:spPr>
                <a:xfrm>
                  <a:off x="2632275" y="4476555"/>
                  <a:ext cx="45719" cy="626867"/>
                </a:xfrm>
                <a:prstGeom prst="flowChartProcess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B94D39B-254A-4900-8A1C-A13C585C145A}"/>
                    </a:ext>
                  </a:extLst>
                </p:cNvPr>
                <p:cNvSpPr/>
                <p:nvPr/>
              </p:nvSpPr>
              <p:spPr>
                <a:xfrm>
                  <a:off x="1441048" y="3429528"/>
                  <a:ext cx="8021256" cy="8184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2BC573-DFDF-4893-BA56-7A78E80B1A2F}"/>
                </a:ext>
              </a:extLst>
            </p:cNvPr>
            <p:cNvSpPr/>
            <p:nvPr/>
          </p:nvSpPr>
          <p:spPr>
            <a:xfrm>
              <a:off x="6171596" y="2360582"/>
              <a:ext cx="1592561" cy="792044"/>
            </a:xfrm>
            <a:custGeom>
              <a:avLst/>
              <a:gdLst>
                <a:gd name="connsiteX0" fmla="*/ 1001245 w 1592561"/>
                <a:gd name="connsiteY0" fmla="*/ 151068 h 792044"/>
                <a:gd name="connsiteX1" fmla="*/ 1001245 w 1592561"/>
                <a:gd name="connsiteY1" fmla="*/ 622218 h 792044"/>
                <a:gd name="connsiteX2" fmla="*/ 1274650 w 1592561"/>
                <a:gd name="connsiteY2" fmla="*/ 622218 h 792044"/>
                <a:gd name="connsiteX3" fmla="*/ 1274650 w 1592561"/>
                <a:gd name="connsiteY3" fmla="*/ 151068 h 792044"/>
                <a:gd name="connsiteX4" fmla="*/ 392398 w 1592561"/>
                <a:gd name="connsiteY4" fmla="*/ 151068 h 792044"/>
                <a:gd name="connsiteX5" fmla="*/ 392398 w 1592561"/>
                <a:gd name="connsiteY5" fmla="*/ 622218 h 792044"/>
                <a:gd name="connsiteX6" fmla="*/ 665803 w 1592561"/>
                <a:gd name="connsiteY6" fmla="*/ 622218 h 792044"/>
                <a:gd name="connsiteX7" fmla="*/ 665803 w 1592561"/>
                <a:gd name="connsiteY7" fmla="*/ 151068 h 792044"/>
                <a:gd name="connsiteX8" fmla="*/ 0 w 1592561"/>
                <a:gd name="connsiteY8" fmla="*/ 0 h 792044"/>
                <a:gd name="connsiteX9" fmla="*/ 1592561 w 1592561"/>
                <a:gd name="connsiteY9" fmla="*/ 0 h 792044"/>
                <a:gd name="connsiteX10" fmla="*/ 1592561 w 1592561"/>
                <a:gd name="connsiteY10" fmla="*/ 792044 h 792044"/>
                <a:gd name="connsiteX11" fmla="*/ 0 w 1592561"/>
                <a:gd name="connsiteY11" fmla="*/ 792044 h 79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561" h="792044">
                  <a:moveTo>
                    <a:pt x="1001245" y="151068"/>
                  </a:moveTo>
                  <a:lnTo>
                    <a:pt x="1001245" y="622218"/>
                  </a:lnTo>
                  <a:lnTo>
                    <a:pt x="1274650" y="622218"/>
                  </a:lnTo>
                  <a:lnTo>
                    <a:pt x="1274650" y="151068"/>
                  </a:lnTo>
                  <a:close/>
                  <a:moveTo>
                    <a:pt x="392398" y="151068"/>
                  </a:moveTo>
                  <a:lnTo>
                    <a:pt x="392398" y="622218"/>
                  </a:lnTo>
                  <a:lnTo>
                    <a:pt x="665803" y="622218"/>
                  </a:lnTo>
                  <a:lnTo>
                    <a:pt x="665803" y="151068"/>
                  </a:lnTo>
                  <a:close/>
                  <a:moveTo>
                    <a:pt x="0" y="0"/>
                  </a:moveTo>
                  <a:lnTo>
                    <a:pt x="1592561" y="0"/>
                  </a:lnTo>
                  <a:lnTo>
                    <a:pt x="1592561" y="792044"/>
                  </a:lnTo>
                  <a:lnTo>
                    <a:pt x="0" y="79204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827FDE-7050-4A7D-8AE7-1BC40AD01267}"/>
                </a:ext>
              </a:extLst>
            </p:cNvPr>
            <p:cNvGrpSpPr/>
            <p:nvPr/>
          </p:nvGrpSpPr>
          <p:grpSpPr>
            <a:xfrm>
              <a:off x="5901180" y="1931729"/>
              <a:ext cx="2133390" cy="408165"/>
              <a:chOff x="4407859" y="508149"/>
              <a:chExt cx="2799843" cy="555036"/>
            </a:xfrm>
            <a:solidFill>
              <a:srgbClr val="002060"/>
            </a:solidFill>
          </p:grpSpPr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7499129A-48BE-44B6-AA70-88387C9BB3C5}"/>
                  </a:ext>
                </a:extLst>
              </p:cNvPr>
              <p:cNvSpPr/>
              <p:nvPr/>
            </p:nvSpPr>
            <p:spPr>
              <a:xfrm>
                <a:off x="4407859" y="508149"/>
                <a:ext cx="2799842" cy="4745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Top Corners Rounded 90">
                <a:extLst>
                  <a:ext uri="{FF2B5EF4-FFF2-40B4-BE49-F238E27FC236}">
                    <a16:creationId xmlns:a16="http://schemas.microsoft.com/office/drawing/2014/main" id="{BB2AA9B8-12B4-4674-B8D9-DD23EBB2C484}"/>
                  </a:ext>
                </a:extLst>
              </p:cNvPr>
              <p:cNvSpPr/>
              <p:nvPr/>
            </p:nvSpPr>
            <p:spPr>
              <a:xfrm>
                <a:off x="4407859" y="982254"/>
                <a:ext cx="2799843" cy="80931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3" name="Graphic 72" descr="Books on shelf">
              <a:extLst>
                <a:ext uri="{FF2B5EF4-FFF2-40B4-BE49-F238E27FC236}">
                  <a16:creationId xmlns:a16="http://schemas.microsoft.com/office/drawing/2014/main" id="{D3EF5520-EAE4-408A-A026-8564CA2B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68363" y="3526517"/>
              <a:ext cx="442650" cy="427207"/>
            </a:xfrm>
            <a:prstGeom prst="rect">
              <a:avLst/>
            </a:prstGeom>
          </p:spPr>
        </p:pic>
        <p:pic>
          <p:nvPicPr>
            <p:cNvPr id="74" name="Picture 73" descr="A picture containing black, monitor, meter, clock&#10;&#10;Description automatically generated">
              <a:extLst>
                <a:ext uri="{FF2B5EF4-FFF2-40B4-BE49-F238E27FC236}">
                  <a16:creationId xmlns:a16="http://schemas.microsoft.com/office/drawing/2014/main" id="{7D402331-6766-4177-A150-1177ED06F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7" t="20947" r="16352" b="26875"/>
            <a:stretch/>
          </p:blipFill>
          <p:spPr>
            <a:xfrm>
              <a:off x="5454590" y="3838637"/>
              <a:ext cx="729254" cy="587451"/>
            </a:xfrm>
            <a:prstGeom prst="rect">
              <a:avLst/>
            </a:prstGeom>
          </p:spPr>
        </p:pic>
        <p:pic>
          <p:nvPicPr>
            <p:cNvPr id="75" name="Graphic 74" descr="Table and chairs">
              <a:extLst>
                <a:ext uri="{FF2B5EF4-FFF2-40B4-BE49-F238E27FC236}">
                  <a16:creationId xmlns:a16="http://schemas.microsoft.com/office/drawing/2014/main" id="{98211E5C-EB81-498F-A407-6F7C8991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06386" y="4932611"/>
              <a:ext cx="956016" cy="922663"/>
            </a:xfrm>
            <a:prstGeom prst="rect">
              <a:avLst/>
            </a:prstGeom>
          </p:spPr>
        </p:pic>
        <p:pic>
          <p:nvPicPr>
            <p:cNvPr id="76" name="Graphic 75" descr="Couch">
              <a:extLst>
                <a:ext uri="{FF2B5EF4-FFF2-40B4-BE49-F238E27FC236}">
                  <a16:creationId xmlns:a16="http://schemas.microsoft.com/office/drawing/2014/main" id="{F0F3F90D-0E8D-4E3C-9599-6FDA6B61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23924" y="5008232"/>
              <a:ext cx="857907" cy="827977"/>
            </a:xfrm>
            <a:prstGeom prst="rect">
              <a:avLst/>
            </a:prstGeom>
          </p:spPr>
        </p:pic>
        <p:pic>
          <p:nvPicPr>
            <p:cNvPr id="77" name="Graphic 76" descr="Lamp">
              <a:extLst>
                <a:ext uri="{FF2B5EF4-FFF2-40B4-BE49-F238E27FC236}">
                  <a16:creationId xmlns:a16="http://schemas.microsoft.com/office/drawing/2014/main" id="{20744F6F-A805-4B85-AD2E-2A53A625C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29358" y="3690446"/>
              <a:ext cx="345104" cy="333065"/>
            </a:xfrm>
            <a:prstGeom prst="rect">
              <a:avLst/>
            </a:prstGeom>
          </p:spPr>
        </p:pic>
        <p:pic>
          <p:nvPicPr>
            <p:cNvPr id="78" name="Graphic 77" descr="Bed">
              <a:extLst>
                <a:ext uri="{FF2B5EF4-FFF2-40B4-BE49-F238E27FC236}">
                  <a16:creationId xmlns:a16="http://schemas.microsoft.com/office/drawing/2014/main" id="{987B8C19-BC9C-4E52-86C9-93CA2921C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091292" y="3656601"/>
              <a:ext cx="696743" cy="672436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96CE1FE-F401-4B0D-90B8-EB01B6AF0E71}"/>
                </a:ext>
              </a:extLst>
            </p:cNvPr>
            <p:cNvGrpSpPr/>
            <p:nvPr/>
          </p:nvGrpSpPr>
          <p:grpSpPr>
            <a:xfrm flipV="1">
              <a:off x="5448180" y="4586011"/>
              <a:ext cx="624501" cy="436308"/>
              <a:chOff x="3652080" y="4175780"/>
              <a:chExt cx="2125185" cy="593306"/>
            </a:xfrm>
            <a:solidFill>
              <a:schemeClr val="accent4">
                <a:lumMod val="60000"/>
                <a:lumOff val="40000"/>
              </a:schemeClr>
            </a:solidFill>
          </p:grpSpPr>
          <p:pic>
            <p:nvPicPr>
              <p:cNvPr id="86" name="Graphic 85" descr="Lightbulb and gear">
                <a:extLst>
                  <a:ext uri="{FF2B5EF4-FFF2-40B4-BE49-F238E27FC236}">
                    <a16:creationId xmlns:a16="http://schemas.microsoft.com/office/drawing/2014/main" id="{10F4C9BD-F87E-4B43-B234-57188E9EA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652080" y="4175780"/>
                <a:ext cx="593306" cy="593306"/>
              </a:xfrm>
              <a:prstGeom prst="rect">
                <a:avLst/>
              </a:prstGeom>
            </p:spPr>
          </p:pic>
          <p:pic>
            <p:nvPicPr>
              <p:cNvPr id="87" name="Graphic 86" descr="Lightbulb and gear">
                <a:extLst>
                  <a:ext uri="{FF2B5EF4-FFF2-40B4-BE49-F238E27FC236}">
                    <a16:creationId xmlns:a16="http://schemas.microsoft.com/office/drawing/2014/main" id="{6EC150E4-D108-4FBE-9C85-6FAC90C0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106893" y="4175780"/>
                <a:ext cx="593306" cy="593306"/>
              </a:xfrm>
              <a:prstGeom prst="rect">
                <a:avLst/>
              </a:prstGeom>
            </p:spPr>
          </p:pic>
          <p:pic>
            <p:nvPicPr>
              <p:cNvPr id="88" name="Graphic 87" descr="Lightbulb and gear">
                <a:extLst>
                  <a:ext uri="{FF2B5EF4-FFF2-40B4-BE49-F238E27FC236}">
                    <a16:creationId xmlns:a16="http://schemas.microsoft.com/office/drawing/2014/main" id="{BB9E56E2-9400-45C1-BDCA-A48837313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629720" y="4175780"/>
                <a:ext cx="593306" cy="593306"/>
              </a:xfrm>
              <a:prstGeom prst="rect">
                <a:avLst/>
              </a:prstGeom>
            </p:spPr>
          </p:pic>
          <p:pic>
            <p:nvPicPr>
              <p:cNvPr id="89" name="Graphic 88" descr="Lightbulb and gear">
                <a:extLst>
                  <a:ext uri="{FF2B5EF4-FFF2-40B4-BE49-F238E27FC236}">
                    <a16:creationId xmlns:a16="http://schemas.microsoft.com/office/drawing/2014/main" id="{922CF2FC-D7FA-4461-95DB-6B9DBDA51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3960" y="4175780"/>
                <a:ext cx="593305" cy="593306"/>
              </a:xfrm>
              <a:prstGeom prst="rect">
                <a:avLst/>
              </a:prstGeom>
            </p:spPr>
          </p:pic>
        </p:grpSp>
        <p:pic>
          <p:nvPicPr>
            <p:cNvPr id="80" name="Graphic 79" descr="Streetlight">
              <a:extLst>
                <a:ext uri="{FF2B5EF4-FFF2-40B4-BE49-F238E27FC236}">
                  <a16:creationId xmlns:a16="http://schemas.microsoft.com/office/drawing/2014/main" id="{15FE82AF-DA3C-4FDA-920B-61B2A252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55815" y="4618724"/>
              <a:ext cx="696743" cy="984214"/>
            </a:xfrm>
            <a:prstGeom prst="rect">
              <a:avLst/>
            </a:prstGeom>
          </p:spPr>
        </p:pic>
        <p:pic>
          <p:nvPicPr>
            <p:cNvPr id="81" name="Graphic 80" descr="Lightbulb and gear">
              <a:extLst>
                <a:ext uri="{FF2B5EF4-FFF2-40B4-BE49-F238E27FC236}">
                  <a16:creationId xmlns:a16="http://schemas.microsoft.com/office/drawing/2014/main" id="{3B880023-ED02-497C-879F-55EBFDCC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V="1">
              <a:off x="8192108" y="4648886"/>
              <a:ext cx="271766" cy="345638"/>
            </a:xfrm>
            <a:prstGeom prst="rect">
              <a:avLst/>
            </a:prstGeom>
            <a:effectLst>
              <a:outerShdw blurRad="584200" dist="1130300" dir="6000000" sx="120000" sy="120000" algn="ctr" rotWithShape="0">
                <a:srgbClr val="000000">
                  <a:alpha val="56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82" name="Graphic 81" descr="Man">
              <a:extLst>
                <a:ext uri="{FF2B5EF4-FFF2-40B4-BE49-F238E27FC236}">
                  <a16:creationId xmlns:a16="http://schemas.microsoft.com/office/drawing/2014/main" id="{BE20D12B-D022-4383-AA66-2DAC5223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591178" y="3765651"/>
              <a:ext cx="696743" cy="672436"/>
            </a:xfrm>
            <a:prstGeom prst="rect">
              <a:avLst/>
            </a:prstGeom>
          </p:spPr>
        </p:pic>
        <p:pic>
          <p:nvPicPr>
            <p:cNvPr id="83" name="Graphic 82" descr="Radio microphone">
              <a:extLst>
                <a:ext uri="{FF2B5EF4-FFF2-40B4-BE49-F238E27FC236}">
                  <a16:creationId xmlns:a16="http://schemas.microsoft.com/office/drawing/2014/main" id="{E10B84A3-BC3A-426A-9367-2F34A875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762341" y="2243376"/>
              <a:ext cx="464958" cy="448737"/>
            </a:xfrm>
            <a:prstGeom prst="rect">
              <a:avLst/>
            </a:prstGeom>
          </p:spPr>
        </p:pic>
        <p:pic>
          <p:nvPicPr>
            <p:cNvPr id="84" name="Graphic 83" descr="Smart Phone">
              <a:extLst>
                <a:ext uri="{FF2B5EF4-FFF2-40B4-BE49-F238E27FC236}">
                  <a16:creationId xmlns:a16="http://schemas.microsoft.com/office/drawing/2014/main" id="{4CB7C8CF-8ADA-4D6A-864A-44C6CC2B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702918" y="3093215"/>
              <a:ext cx="696743" cy="672436"/>
            </a:xfrm>
            <a:prstGeom prst="rect">
              <a:avLst/>
            </a:prstGeom>
          </p:spPr>
        </p:pic>
        <p:sp>
          <p:nvSpPr>
            <p:cNvPr id="85" name="Speech Bubble: Rectangle with Corners Rounded 84">
              <a:extLst>
                <a:ext uri="{FF2B5EF4-FFF2-40B4-BE49-F238E27FC236}">
                  <a16:creationId xmlns:a16="http://schemas.microsoft.com/office/drawing/2014/main" id="{6700C182-F398-4820-B74D-5BA3B75D2A29}"/>
                </a:ext>
              </a:extLst>
            </p:cNvPr>
            <p:cNvSpPr/>
            <p:nvPr/>
          </p:nvSpPr>
          <p:spPr>
            <a:xfrm>
              <a:off x="9627682" y="2422387"/>
              <a:ext cx="1017726" cy="274874"/>
            </a:xfrm>
            <a:prstGeom prst="wedgeRoundRectCallout">
              <a:avLst>
                <a:gd name="adj1" fmla="val -212349"/>
                <a:gd name="adj2" fmla="val 418612"/>
                <a:gd name="adj3" fmla="val 16667"/>
              </a:avLst>
            </a:prstGeom>
            <a:solidFill>
              <a:schemeClr val="accent1">
                <a:lumMod val="75000"/>
                <a:alpha val="4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night</a:t>
              </a:r>
            </a:p>
          </p:txBody>
        </p:sp>
        <p:sp>
          <p:nvSpPr>
            <p:cNvPr id="118" name="Flowchart: Process 117">
              <a:extLst>
                <a:ext uri="{FF2B5EF4-FFF2-40B4-BE49-F238E27FC236}">
                  <a16:creationId xmlns:a16="http://schemas.microsoft.com/office/drawing/2014/main" id="{D69A70FD-3B5B-49A6-B0A9-3887CBDFA07D}"/>
                </a:ext>
              </a:extLst>
            </p:cNvPr>
            <p:cNvSpPr/>
            <p:nvPr/>
          </p:nvSpPr>
          <p:spPr>
            <a:xfrm>
              <a:off x="6558990" y="2511650"/>
              <a:ext cx="273405" cy="471150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Process 119">
              <a:extLst>
                <a:ext uri="{FF2B5EF4-FFF2-40B4-BE49-F238E27FC236}">
                  <a16:creationId xmlns:a16="http://schemas.microsoft.com/office/drawing/2014/main" id="{92E6AA50-037F-45F5-BCB0-538067CED2F6}"/>
                </a:ext>
              </a:extLst>
            </p:cNvPr>
            <p:cNvSpPr/>
            <p:nvPr/>
          </p:nvSpPr>
          <p:spPr>
            <a:xfrm>
              <a:off x="7152062" y="2511650"/>
              <a:ext cx="273405" cy="471150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470300-0DFB-4018-BC92-D458A257180E}"/>
              </a:ext>
            </a:extLst>
          </p:cNvPr>
          <p:cNvSpPr/>
          <p:nvPr/>
        </p:nvSpPr>
        <p:spPr>
          <a:xfrm>
            <a:off x="8866208" y="5663571"/>
            <a:ext cx="2944422" cy="523220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Scene</a:t>
            </a:r>
            <a:r>
              <a:rPr lang="en-US" dirty="0">
                <a:solidFill>
                  <a:schemeClr val="bg1"/>
                </a:solidFill>
              </a:rPr>
              <a:t> 01: Before go sleepin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6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 flipV="1">
            <a:off x="-478267" y="-335666"/>
            <a:ext cx="13148534" cy="825224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25EBA6-BB28-4BF7-BB18-2AEABA63004C}"/>
              </a:ext>
            </a:extLst>
          </p:cNvPr>
          <p:cNvGrpSpPr/>
          <p:nvPr/>
        </p:nvGrpSpPr>
        <p:grpSpPr>
          <a:xfrm>
            <a:off x="8109720" y="992000"/>
            <a:ext cx="2586259" cy="2024688"/>
            <a:chOff x="7481391" y="1599072"/>
            <a:chExt cx="2998293" cy="270671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1BBB257-18F7-4254-9F4C-55C01C5534E2}"/>
                </a:ext>
              </a:extLst>
            </p:cNvPr>
            <p:cNvGrpSpPr/>
            <p:nvPr/>
          </p:nvGrpSpPr>
          <p:grpSpPr>
            <a:xfrm>
              <a:off x="7481391" y="1599072"/>
              <a:ext cx="2998293" cy="2706710"/>
              <a:chOff x="1663430" y="554333"/>
              <a:chExt cx="8021256" cy="53353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6C0F2B-5336-4659-924E-1C081FAD5648}"/>
                  </a:ext>
                </a:extLst>
              </p:cNvPr>
              <p:cNvSpPr/>
              <p:nvPr/>
            </p:nvSpPr>
            <p:spPr>
              <a:xfrm>
                <a:off x="3023455" y="2297117"/>
                <a:ext cx="5301205" cy="1681223"/>
              </a:xfrm>
              <a:prstGeom prst="rect">
                <a:avLst/>
              </a:prstGeom>
              <a:solidFill>
                <a:schemeClr val="accent5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D95875-B0AC-479E-9C78-9C0671CCF6A2}"/>
                  </a:ext>
                </a:extLst>
              </p:cNvPr>
              <p:cNvSpPr/>
              <p:nvPr/>
            </p:nvSpPr>
            <p:spPr>
              <a:xfrm>
                <a:off x="2768278" y="4068211"/>
                <a:ext cx="6296629" cy="1594124"/>
              </a:xfrm>
              <a:prstGeom prst="rect">
                <a:avLst/>
              </a:prstGeom>
              <a:solidFill>
                <a:schemeClr val="accent5">
                  <a:lumMod val="5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7A1194-37C3-4324-91D9-1BC04BDB6E7E}"/>
                  </a:ext>
                </a:extLst>
              </p:cNvPr>
              <p:cNvGrpSpPr/>
              <p:nvPr/>
            </p:nvGrpSpPr>
            <p:grpSpPr>
              <a:xfrm>
                <a:off x="1663430" y="1342928"/>
                <a:ext cx="8021256" cy="4389146"/>
                <a:chOff x="1663430" y="1342928"/>
                <a:chExt cx="8021256" cy="4389146"/>
              </a:xfrm>
            </p:grpSpPr>
            <p:sp>
              <p:nvSpPr>
                <p:cNvPr id="34" name="Right Triangle 33">
                  <a:extLst>
                    <a:ext uri="{FF2B5EF4-FFF2-40B4-BE49-F238E27FC236}">
                      <a16:creationId xmlns:a16="http://schemas.microsoft.com/office/drawing/2014/main" id="{00B5E6EE-2E9D-441F-8D88-DC7B8285C2BC}"/>
                    </a:ext>
                  </a:extLst>
                </p:cNvPr>
                <p:cNvSpPr/>
                <p:nvPr/>
              </p:nvSpPr>
              <p:spPr>
                <a:xfrm>
                  <a:off x="6692630" y="1588328"/>
                  <a:ext cx="2920679" cy="686120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7E651EE1-6514-45FD-8FE4-9B996364FB40}"/>
                    </a:ext>
                  </a:extLst>
                </p:cNvPr>
                <p:cNvGrpSpPr/>
                <p:nvPr/>
              </p:nvGrpSpPr>
              <p:grpSpPr>
                <a:xfrm>
                  <a:off x="1663430" y="1342928"/>
                  <a:ext cx="8021256" cy="4389146"/>
                  <a:chOff x="1441048" y="785557"/>
                  <a:chExt cx="8021256" cy="4389146"/>
                </a:xfrm>
              </p:grpSpPr>
              <p:sp>
                <p:nvSpPr>
                  <p:cNvPr id="12" name="Right Triangle 11">
                    <a:extLst>
                      <a:ext uri="{FF2B5EF4-FFF2-40B4-BE49-F238E27FC236}">
                        <a16:creationId xmlns:a16="http://schemas.microsoft.com/office/drawing/2014/main" id="{66264825-135A-4419-898B-D33DC8DF25AF}"/>
                      </a:ext>
                    </a:extLst>
                  </p:cNvPr>
                  <p:cNvSpPr/>
                  <p:nvPr/>
                </p:nvSpPr>
                <p:spPr>
                  <a:xfrm>
                    <a:off x="8102278" y="3183858"/>
                    <a:ext cx="1360025" cy="256718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ight Triangle 17">
                    <a:extLst>
                      <a:ext uri="{FF2B5EF4-FFF2-40B4-BE49-F238E27FC236}">
                        <a16:creationId xmlns:a16="http://schemas.microsoft.com/office/drawing/2014/main" id="{539BC1C3-F5B5-4416-A3FD-A7DB2424217A}"/>
                      </a:ext>
                    </a:extLst>
                  </p:cNvPr>
                  <p:cNvSpPr/>
                  <p:nvPr/>
                </p:nvSpPr>
                <p:spPr>
                  <a:xfrm flipH="1">
                    <a:off x="1441048" y="3183858"/>
                    <a:ext cx="1360025" cy="256718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DD2B4DF-33C5-4295-868B-E18B34D6DD5D}"/>
                      </a:ext>
                    </a:extLst>
                  </p:cNvPr>
                  <p:cNvSpPr/>
                  <p:nvPr/>
                </p:nvSpPr>
                <p:spPr>
                  <a:xfrm>
                    <a:off x="1441048" y="5092862"/>
                    <a:ext cx="8021256" cy="81841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3C439C2-709D-4FA1-A7B7-09124198F441}"/>
                      </a:ext>
                    </a:extLst>
                  </p:cNvPr>
                  <p:cNvSpPr/>
                  <p:nvPr/>
                </p:nvSpPr>
                <p:spPr>
                  <a:xfrm>
                    <a:off x="2801073" y="1659801"/>
                    <a:ext cx="5301205" cy="80932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788F5E-681D-4667-BCB7-1B89D23A8CA5}"/>
                      </a:ext>
                    </a:extLst>
                  </p:cNvPr>
                  <p:cNvSpPr/>
                  <p:nvPr/>
                </p:nvSpPr>
                <p:spPr>
                  <a:xfrm>
                    <a:off x="1574157" y="3522944"/>
                    <a:ext cx="89273" cy="1594124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5B9CC45-D76A-4670-88D6-4FBA6EECBF3C}"/>
                      </a:ext>
                    </a:extLst>
                  </p:cNvPr>
                  <p:cNvSpPr/>
                  <p:nvPr/>
                </p:nvSpPr>
                <p:spPr>
                  <a:xfrm>
                    <a:off x="9097701" y="3511369"/>
                    <a:ext cx="89273" cy="1594124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Flowchart: Process 31">
                    <a:extLst>
                      <a:ext uri="{FF2B5EF4-FFF2-40B4-BE49-F238E27FC236}">
                        <a16:creationId xmlns:a16="http://schemas.microsoft.com/office/drawing/2014/main" id="{293ACFA5-6409-47CA-B0F8-C4099ED0DEC2}"/>
                      </a:ext>
                    </a:extLst>
                  </p:cNvPr>
                  <p:cNvSpPr/>
                  <p:nvPr/>
                </p:nvSpPr>
                <p:spPr>
                  <a:xfrm>
                    <a:off x="2801072" y="1671904"/>
                    <a:ext cx="89273" cy="3433061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Process 32">
                    <a:extLst>
                      <a:ext uri="{FF2B5EF4-FFF2-40B4-BE49-F238E27FC236}">
                        <a16:creationId xmlns:a16="http://schemas.microsoft.com/office/drawing/2014/main" id="{089DEE41-089E-4215-9B1E-8AC897FEE93E}"/>
                      </a:ext>
                    </a:extLst>
                  </p:cNvPr>
                  <p:cNvSpPr/>
                  <p:nvPr/>
                </p:nvSpPr>
                <p:spPr>
                  <a:xfrm>
                    <a:off x="8100615" y="1659274"/>
                    <a:ext cx="89273" cy="1757279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ight Triangle 34">
                    <a:extLst>
                      <a:ext uri="{FF2B5EF4-FFF2-40B4-BE49-F238E27FC236}">
                        <a16:creationId xmlns:a16="http://schemas.microsoft.com/office/drawing/2014/main" id="{1E45FB43-F328-43E2-863A-4F86AB5FF789}"/>
                      </a:ext>
                    </a:extLst>
                  </p:cNvPr>
                  <p:cNvSpPr/>
                  <p:nvPr/>
                </p:nvSpPr>
                <p:spPr>
                  <a:xfrm flipH="1">
                    <a:off x="2324659" y="785557"/>
                    <a:ext cx="2071868" cy="879767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Process 35">
                    <a:extLst>
                      <a:ext uri="{FF2B5EF4-FFF2-40B4-BE49-F238E27FC236}">
                        <a16:creationId xmlns:a16="http://schemas.microsoft.com/office/drawing/2014/main" id="{DCE5D663-2C16-40C3-BB12-FD51BF12B99D}"/>
                      </a:ext>
                    </a:extLst>
                  </p:cNvPr>
                  <p:cNvSpPr/>
                  <p:nvPr/>
                </p:nvSpPr>
                <p:spPr>
                  <a:xfrm>
                    <a:off x="1613009" y="4404129"/>
                    <a:ext cx="1226915" cy="100583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Process 38">
                    <a:extLst>
                      <a:ext uri="{FF2B5EF4-FFF2-40B4-BE49-F238E27FC236}">
                        <a16:creationId xmlns:a16="http://schemas.microsoft.com/office/drawing/2014/main" id="{974A7F18-247C-4064-88AC-96E59A216F78}"/>
                      </a:ext>
                    </a:extLst>
                  </p:cNvPr>
                  <p:cNvSpPr/>
                  <p:nvPr/>
                </p:nvSpPr>
                <p:spPr>
                  <a:xfrm>
                    <a:off x="1794076" y="446599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Process 39">
                    <a:extLst>
                      <a:ext uri="{FF2B5EF4-FFF2-40B4-BE49-F238E27FC236}">
                        <a16:creationId xmlns:a16="http://schemas.microsoft.com/office/drawing/2014/main" id="{1FF21E21-463F-4E36-86D2-59FCB5ED1041}"/>
                      </a:ext>
                    </a:extLst>
                  </p:cNvPr>
                  <p:cNvSpPr/>
                  <p:nvPr/>
                </p:nvSpPr>
                <p:spPr>
                  <a:xfrm>
                    <a:off x="1946476" y="447949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lowchart: Process 40">
                    <a:extLst>
                      <a:ext uri="{FF2B5EF4-FFF2-40B4-BE49-F238E27FC236}">
                        <a16:creationId xmlns:a16="http://schemas.microsoft.com/office/drawing/2014/main" id="{038D8308-D39E-4434-922A-486288B3904E}"/>
                      </a:ext>
                    </a:extLst>
                  </p:cNvPr>
                  <p:cNvSpPr/>
                  <p:nvPr/>
                </p:nvSpPr>
                <p:spPr>
                  <a:xfrm>
                    <a:off x="2098876" y="4469853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lowchart: Process 41">
                    <a:extLst>
                      <a:ext uri="{FF2B5EF4-FFF2-40B4-BE49-F238E27FC236}">
                        <a16:creationId xmlns:a16="http://schemas.microsoft.com/office/drawing/2014/main" id="{47AC43CE-1017-46DB-AF07-558409696F3B}"/>
                      </a:ext>
                    </a:extLst>
                  </p:cNvPr>
                  <p:cNvSpPr/>
                  <p:nvPr/>
                </p:nvSpPr>
                <p:spPr>
                  <a:xfrm>
                    <a:off x="2251276" y="4460212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lowchart: Process 42">
                    <a:extLst>
                      <a:ext uri="{FF2B5EF4-FFF2-40B4-BE49-F238E27FC236}">
                        <a16:creationId xmlns:a16="http://schemas.microsoft.com/office/drawing/2014/main" id="{50D81D16-78D6-4E57-AD65-680275F61DD6}"/>
                      </a:ext>
                    </a:extLst>
                  </p:cNvPr>
                  <p:cNvSpPr/>
                  <p:nvPr/>
                </p:nvSpPr>
                <p:spPr>
                  <a:xfrm>
                    <a:off x="2427114" y="4499924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lowchart: Process 43">
                    <a:extLst>
                      <a:ext uri="{FF2B5EF4-FFF2-40B4-BE49-F238E27FC236}">
                        <a16:creationId xmlns:a16="http://schemas.microsoft.com/office/drawing/2014/main" id="{6C52D134-FD06-45F1-BB8A-EFAF978CC42E}"/>
                      </a:ext>
                    </a:extLst>
                  </p:cNvPr>
                  <p:cNvSpPr/>
                  <p:nvPr/>
                </p:nvSpPr>
                <p:spPr>
                  <a:xfrm>
                    <a:off x="2632275" y="447655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DEA2A6F-139A-485F-8DBD-761C59CDEC8D}"/>
                      </a:ext>
                    </a:extLst>
                  </p:cNvPr>
                  <p:cNvSpPr/>
                  <p:nvPr/>
                </p:nvSpPr>
                <p:spPr>
                  <a:xfrm>
                    <a:off x="1441048" y="3429528"/>
                    <a:ext cx="8021256" cy="81841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881B304E-9787-4EA7-9790-7387BF5332FF}"/>
                  </a:ext>
                </a:extLst>
              </p:cNvPr>
              <p:cNvSpPr/>
              <p:nvPr/>
            </p:nvSpPr>
            <p:spPr>
              <a:xfrm>
                <a:off x="4602566" y="1137501"/>
                <a:ext cx="2090063" cy="1077047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3AF87DB-FB8F-4A15-8B3B-2AE8EB1832CE}"/>
                  </a:ext>
                </a:extLst>
              </p:cNvPr>
              <p:cNvGrpSpPr/>
              <p:nvPr/>
            </p:nvGrpSpPr>
            <p:grpSpPr>
              <a:xfrm>
                <a:off x="4247675" y="554333"/>
                <a:ext cx="2799843" cy="555036"/>
                <a:chOff x="4407859" y="508149"/>
                <a:chExt cx="2799843" cy="555036"/>
              </a:xfrm>
              <a:solidFill>
                <a:srgbClr val="002060"/>
              </a:solidFill>
            </p:grpSpPr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40C97D53-5F5F-45A1-A2BB-9A82686872DD}"/>
                    </a:ext>
                  </a:extLst>
                </p:cNvPr>
                <p:cNvSpPr/>
                <p:nvPr/>
              </p:nvSpPr>
              <p:spPr>
                <a:xfrm>
                  <a:off x="4407859" y="508149"/>
                  <a:ext cx="2799842" cy="4745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52CD0E4E-DAE0-4498-A5E8-E371B0FE706E}"/>
                    </a:ext>
                  </a:extLst>
                </p:cNvPr>
                <p:cNvSpPr/>
                <p:nvPr/>
              </p:nvSpPr>
              <p:spPr>
                <a:xfrm>
                  <a:off x="4407859" y="982254"/>
                  <a:ext cx="2799843" cy="80931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Flowchart: Process 52">
                <a:extLst>
                  <a:ext uri="{FF2B5EF4-FFF2-40B4-BE49-F238E27FC236}">
                    <a16:creationId xmlns:a16="http://schemas.microsoft.com/office/drawing/2014/main" id="{6597997F-1DCF-4E21-BEE5-8F6FF243DC79}"/>
                  </a:ext>
                </a:extLst>
              </p:cNvPr>
              <p:cNvSpPr/>
              <p:nvPr/>
            </p:nvSpPr>
            <p:spPr>
              <a:xfrm>
                <a:off x="5916592" y="1342928"/>
                <a:ext cx="358815" cy="640685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9570FACA-CC3B-4D10-B98D-4497D765908A}"/>
                  </a:ext>
                </a:extLst>
              </p:cNvPr>
              <p:cNvSpPr/>
              <p:nvPr/>
            </p:nvSpPr>
            <p:spPr>
              <a:xfrm>
                <a:off x="5117546" y="1342928"/>
                <a:ext cx="358815" cy="640685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 descr="Books on shelf">
                <a:extLst>
                  <a:ext uri="{FF2B5EF4-FFF2-40B4-BE49-F238E27FC236}">
                    <a16:creationId xmlns:a16="http://schemas.microsoft.com/office/drawing/2014/main" id="{7BCA66DA-F32A-46D6-8F3F-B3BCB65D5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23453" y="2722976"/>
                <a:ext cx="580930" cy="580930"/>
              </a:xfrm>
              <a:prstGeom prst="rect">
                <a:avLst/>
              </a:prstGeom>
            </p:spPr>
          </p:pic>
          <p:pic>
            <p:nvPicPr>
              <p:cNvPr id="64" name="Picture 63" descr="A picture containing black, monitor, meter, clock&#10;&#10;Description automatically generated">
                <a:extLst>
                  <a:ext uri="{FF2B5EF4-FFF2-40B4-BE49-F238E27FC236}">
                    <a16:creationId xmlns:a16="http://schemas.microsoft.com/office/drawing/2014/main" id="{AB755857-56E0-49C3-A50C-B1A07DC16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7" t="20947" r="16352" b="26875"/>
              <a:stretch/>
            </p:blipFill>
            <p:spPr>
              <a:xfrm>
                <a:off x="3661573" y="3147407"/>
                <a:ext cx="957067" cy="798835"/>
              </a:xfrm>
              <a:prstGeom prst="rect">
                <a:avLst/>
              </a:prstGeom>
            </p:spPr>
          </p:pic>
          <p:pic>
            <p:nvPicPr>
              <p:cNvPr id="68" name="Graphic 67" descr="Table and chairs">
                <a:extLst>
                  <a:ext uri="{FF2B5EF4-FFF2-40B4-BE49-F238E27FC236}">
                    <a16:creationId xmlns:a16="http://schemas.microsoft.com/office/drawing/2014/main" id="{FC5B8A72-F7E5-4A53-A56A-31057C71A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67072" y="4635027"/>
                <a:ext cx="1254667" cy="1254667"/>
              </a:xfrm>
              <a:prstGeom prst="rect">
                <a:avLst/>
              </a:prstGeom>
            </p:spPr>
          </p:pic>
          <p:pic>
            <p:nvPicPr>
              <p:cNvPr id="70" name="Graphic 69" descr="Couch">
                <a:extLst>
                  <a:ext uri="{FF2B5EF4-FFF2-40B4-BE49-F238E27FC236}">
                    <a16:creationId xmlns:a16="http://schemas.microsoft.com/office/drawing/2014/main" id="{8B2E5E9B-8492-45BB-AF33-4B48E8436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96024" y="4737860"/>
                <a:ext cx="1125910" cy="1125910"/>
              </a:xfrm>
              <a:prstGeom prst="rect">
                <a:avLst/>
              </a:prstGeom>
            </p:spPr>
          </p:pic>
          <p:pic>
            <p:nvPicPr>
              <p:cNvPr id="72" name="Graphic 71" descr="Lamp">
                <a:extLst>
                  <a:ext uri="{FF2B5EF4-FFF2-40B4-BE49-F238E27FC236}">
                    <a16:creationId xmlns:a16="http://schemas.microsoft.com/office/drawing/2014/main" id="{4D81F76F-10F1-4AF0-99B9-7399046A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759699" y="2945892"/>
                <a:ext cx="452912" cy="452912"/>
              </a:xfrm>
              <a:prstGeom prst="rect">
                <a:avLst/>
              </a:prstGeom>
            </p:spPr>
          </p:pic>
          <p:pic>
            <p:nvPicPr>
              <p:cNvPr id="66" name="Graphic 65" descr="Bed">
                <a:extLst>
                  <a:ext uri="{FF2B5EF4-FFF2-40B4-BE49-F238E27FC236}">
                    <a16:creationId xmlns:a16="http://schemas.microsoft.com/office/drawing/2014/main" id="{85A37EFF-3874-47FB-8F1F-BE582B2FE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21958" y="289986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0FB5DA7-2B67-4103-8B18-F570881CDF9D}"/>
                  </a:ext>
                </a:extLst>
              </p:cNvPr>
              <p:cNvGrpSpPr/>
              <p:nvPr/>
            </p:nvGrpSpPr>
            <p:grpSpPr>
              <a:xfrm flipV="1">
                <a:off x="3653161" y="4163710"/>
                <a:ext cx="819590" cy="593306"/>
                <a:chOff x="3652080" y="4175780"/>
                <a:chExt cx="2125185" cy="5933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pic>
              <p:nvPicPr>
                <p:cNvPr id="74" name="Graphic 73" descr="Lightbulb and gear">
                  <a:extLst>
                    <a:ext uri="{FF2B5EF4-FFF2-40B4-BE49-F238E27FC236}">
                      <a16:creationId xmlns:a16="http://schemas.microsoft.com/office/drawing/2014/main" id="{3FAFB32A-07EE-4E37-A407-539C33859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2080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5" name="Graphic 74" descr="Lightbulb and gear">
                  <a:extLst>
                    <a:ext uri="{FF2B5EF4-FFF2-40B4-BE49-F238E27FC236}">
                      <a16:creationId xmlns:a16="http://schemas.microsoft.com/office/drawing/2014/main" id="{51ECE803-8A71-45D0-9EA9-6472FF517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6893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6" name="Graphic 75" descr="Lightbulb and gear">
                  <a:extLst>
                    <a:ext uri="{FF2B5EF4-FFF2-40B4-BE49-F238E27FC236}">
                      <a16:creationId xmlns:a16="http://schemas.microsoft.com/office/drawing/2014/main" id="{87CE99A7-ED11-4FDC-8E91-7ACB0D347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9720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7" name="Graphic 76" descr="Lightbulb and gear">
                  <a:extLst>
                    <a:ext uri="{FF2B5EF4-FFF2-40B4-BE49-F238E27FC236}">
                      <a16:creationId xmlns:a16="http://schemas.microsoft.com/office/drawing/2014/main" id="{53414FBE-BD71-4D6B-944D-C38CBD8C20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3960" y="4175780"/>
                  <a:ext cx="593305" cy="593306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Streetlight">
                <a:extLst>
                  <a:ext uri="{FF2B5EF4-FFF2-40B4-BE49-F238E27FC236}">
                    <a16:creationId xmlns:a16="http://schemas.microsoft.com/office/drawing/2014/main" id="{F1892AA7-2F14-46E4-836D-A6A50DB5C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12921" y="4208194"/>
                <a:ext cx="914400" cy="1338366"/>
              </a:xfrm>
              <a:prstGeom prst="rect">
                <a:avLst/>
              </a:prstGeom>
            </p:spPr>
          </p:pic>
          <p:pic>
            <p:nvPicPr>
              <p:cNvPr id="81" name="Graphic 80" descr="Lightbulb and gear">
                <a:extLst>
                  <a:ext uri="{FF2B5EF4-FFF2-40B4-BE49-F238E27FC236}">
                    <a16:creationId xmlns:a16="http://schemas.microsoft.com/office/drawing/2014/main" id="{8EC31FBF-B70C-44C9-A802-AC89F037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V="1">
                <a:off x="7254269" y="4249209"/>
                <a:ext cx="356663" cy="470009"/>
              </a:xfrm>
              <a:prstGeom prst="rect">
                <a:avLst/>
              </a:prstGeom>
              <a:effectLst>
                <a:outerShdw blurRad="584200" dist="1130300" dir="6000000" sx="120000" sy="120000" algn="ctr" rotWithShape="0">
                  <a:srgbClr val="000000">
                    <a:alpha val="56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pic>
        </p:grpSp>
        <p:pic>
          <p:nvPicPr>
            <p:cNvPr id="124" name="Graphic 123" descr="Cat">
              <a:extLst>
                <a:ext uri="{FF2B5EF4-FFF2-40B4-BE49-F238E27FC236}">
                  <a16:creationId xmlns:a16="http://schemas.microsoft.com/office/drawing/2014/main" id="{96FDEB14-0925-4D3F-BAF3-245A452F2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54469" y="3721832"/>
              <a:ext cx="504447" cy="504447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E1C01E2-CA97-4E4B-ABD9-ADA44060805A}"/>
              </a:ext>
            </a:extLst>
          </p:cNvPr>
          <p:cNvGrpSpPr/>
          <p:nvPr/>
        </p:nvGrpSpPr>
        <p:grpSpPr>
          <a:xfrm>
            <a:off x="1187326" y="1424745"/>
            <a:ext cx="5436511" cy="4559113"/>
            <a:chOff x="597370" y="1073413"/>
            <a:chExt cx="6088091" cy="4625660"/>
          </a:xfrm>
        </p:grpSpPr>
        <p:grpSp>
          <p:nvGrpSpPr>
            <p:cNvPr id="119" name="Graphic 98" descr="Man">
              <a:extLst>
                <a:ext uri="{FF2B5EF4-FFF2-40B4-BE49-F238E27FC236}">
                  <a16:creationId xmlns:a16="http://schemas.microsoft.com/office/drawing/2014/main" id="{8049C6BC-23B9-4D8B-A78F-CA388BFE555E}"/>
                </a:ext>
              </a:extLst>
            </p:cNvPr>
            <p:cNvGrpSpPr/>
            <p:nvPr/>
          </p:nvGrpSpPr>
          <p:grpSpPr>
            <a:xfrm>
              <a:off x="1835384" y="3352647"/>
              <a:ext cx="1280647" cy="2346426"/>
              <a:chOff x="4285921" y="4285326"/>
              <a:chExt cx="553250" cy="1158263"/>
            </a:xfrm>
            <a:solidFill>
              <a:srgbClr val="FFFF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5E1A1E-5278-43E8-AE75-23E717344769}"/>
                  </a:ext>
                </a:extLst>
              </p:cNvPr>
              <p:cNvSpPr/>
              <p:nvPr/>
            </p:nvSpPr>
            <p:spPr>
              <a:xfrm>
                <a:off x="4461956" y="4285326"/>
                <a:ext cx="201182" cy="205913"/>
              </a:xfrm>
              <a:custGeom>
                <a:avLst/>
                <a:gdLst>
                  <a:gd name="connsiteX0" fmla="*/ 201182 w 201182"/>
                  <a:gd name="connsiteY0" fmla="*/ 102957 h 205913"/>
                  <a:gd name="connsiteX1" fmla="*/ 100591 w 201182"/>
                  <a:gd name="connsiteY1" fmla="*/ 205913 h 205913"/>
                  <a:gd name="connsiteX2" fmla="*/ 0 w 201182"/>
                  <a:gd name="connsiteY2" fmla="*/ 102957 h 205913"/>
                  <a:gd name="connsiteX3" fmla="*/ 100591 w 201182"/>
                  <a:gd name="connsiteY3" fmla="*/ 0 h 205913"/>
                  <a:gd name="connsiteX4" fmla="*/ 201182 w 201182"/>
                  <a:gd name="connsiteY4" fmla="*/ 102957 h 20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182" h="205913">
                    <a:moveTo>
                      <a:pt x="201182" y="102957"/>
                    </a:moveTo>
                    <a:cubicBezTo>
                      <a:pt x="201182" y="159818"/>
                      <a:pt x="156146" y="205913"/>
                      <a:pt x="100591" y="205913"/>
                    </a:cubicBezTo>
                    <a:cubicBezTo>
                      <a:pt x="45036" y="205913"/>
                      <a:pt x="0" y="159818"/>
                      <a:pt x="0" y="102957"/>
                    </a:cubicBezTo>
                    <a:cubicBezTo>
                      <a:pt x="0" y="46095"/>
                      <a:pt x="45036" y="0"/>
                      <a:pt x="100591" y="0"/>
                    </a:cubicBezTo>
                    <a:cubicBezTo>
                      <a:pt x="156146" y="0"/>
                      <a:pt x="201182" y="46095"/>
                      <a:pt x="201182" y="10295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2570FE-FB14-4177-BD91-17195066177B}"/>
                  </a:ext>
                </a:extLst>
              </p:cNvPr>
              <p:cNvSpPr/>
              <p:nvPr/>
            </p:nvSpPr>
            <p:spPr>
              <a:xfrm>
                <a:off x="4285921" y="4516979"/>
                <a:ext cx="553250" cy="926610"/>
              </a:xfrm>
              <a:custGeom>
                <a:avLst/>
                <a:gdLst>
                  <a:gd name="connsiteX0" fmla="*/ 550736 w 553250"/>
                  <a:gd name="connsiteY0" fmla="*/ 401531 h 926610"/>
                  <a:gd name="connsiteX1" fmla="*/ 480322 w 553250"/>
                  <a:gd name="connsiteY1" fmla="*/ 95235 h 926610"/>
                  <a:gd name="connsiteX2" fmla="*/ 465233 w 553250"/>
                  <a:gd name="connsiteY2" fmla="*/ 66922 h 926610"/>
                  <a:gd name="connsiteX3" fmla="*/ 359613 w 553250"/>
                  <a:gd name="connsiteY3" fmla="*/ 10296 h 926610"/>
                  <a:gd name="connsiteX4" fmla="*/ 276625 w 553250"/>
                  <a:gd name="connsiteY4" fmla="*/ 0 h 926610"/>
                  <a:gd name="connsiteX5" fmla="*/ 193638 w 553250"/>
                  <a:gd name="connsiteY5" fmla="*/ 12870 h 926610"/>
                  <a:gd name="connsiteX6" fmla="*/ 88017 w 553250"/>
                  <a:gd name="connsiteY6" fmla="*/ 69496 h 926610"/>
                  <a:gd name="connsiteX7" fmla="*/ 72928 w 553250"/>
                  <a:gd name="connsiteY7" fmla="*/ 97809 h 926610"/>
                  <a:gd name="connsiteX8" fmla="*/ 2515 w 553250"/>
                  <a:gd name="connsiteY8" fmla="*/ 404105 h 926610"/>
                  <a:gd name="connsiteX9" fmla="*/ 0 w 553250"/>
                  <a:gd name="connsiteY9" fmla="*/ 416975 h 926610"/>
                  <a:gd name="connsiteX10" fmla="*/ 50296 w 553250"/>
                  <a:gd name="connsiteY10" fmla="*/ 468453 h 926610"/>
                  <a:gd name="connsiteX11" fmla="*/ 98076 w 553250"/>
                  <a:gd name="connsiteY11" fmla="*/ 429844 h 926610"/>
                  <a:gd name="connsiteX12" fmla="*/ 150887 w 553250"/>
                  <a:gd name="connsiteY12" fmla="*/ 205913 h 926610"/>
                  <a:gd name="connsiteX13" fmla="*/ 150887 w 553250"/>
                  <a:gd name="connsiteY13" fmla="*/ 926610 h 926610"/>
                  <a:gd name="connsiteX14" fmla="*/ 251478 w 553250"/>
                  <a:gd name="connsiteY14" fmla="*/ 926610 h 926610"/>
                  <a:gd name="connsiteX15" fmla="*/ 251478 w 553250"/>
                  <a:gd name="connsiteY15" fmla="*/ 463305 h 926610"/>
                  <a:gd name="connsiteX16" fmla="*/ 301773 w 553250"/>
                  <a:gd name="connsiteY16" fmla="*/ 463305 h 926610"/>
                  <a:gd name="connsiteX17" fmla="*/ 301773 w 553250"/>
                  <a:gd name="connsiteY17" fmla="*/ 926610 h 926610"/>
                  <a:gd name="connsiteX18" fmla="*/ 402364 w 553250"/>
                  <a:gd name="connsiteY18" fmla="*/ 926610 h 926610"/>
                  <a:gd name="connsiteX19" fmla="*/ 402364 w 553250"/>
                  <a:gd name="connsiteY19" fmla="*/ 203339 h 926610"/>
                  <a:gd name="connsiteX20" fmla="*/ 455174 w 553250"/>
                  <a:gd name="connsiteY20" fmla="*/ 427270 h 926610"/>
                  <a:gd name="connsiteX21" fmla="*/ 502955 w 553250"/>
                  <a:gd name="connsiteY21" fmla="*/ 465879 h 926610"/>
                  <a:gd name="connsiteX22" fmla="*/ 553251 w 553250"/>
                  <a:gd name="connsiteY22" fmla="*/ 414401 h 926610"/>
                  <a:gd name="connsiteX23" fmla="*/ 550736 w 553250"/>
                  <a:gd name="connsiteY23" fmla="*/ 401531 h 92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3250" h="926610">
                    <a:moveTo>
                      <a:pt x="550736" y="401531"/>
                    </a:moveTo>
                    <a:lnTo>
                      <a:pt x="480322" y="95235"/>
                    </a:lnTo>
                    <a:cubicBezTo>
                      <a:pt x="477807" y="84939"/>
                      <a:pt x="472778" y="74644"/>
                      <a:pt x="465233" y="66922"/>
                    </a:cubicBezTo>
                    <a:cubicBezTo>
                      <a:pt x="435056" y="41183"/>
                      <a:pt x="399849" y="23165"/>
                      <a:pt x="359613" y="10296"/>
                    </a:cubicBezTo>
                    <a:cubicBezTo>
                      <a:pt x="331950" y="5148"/>
                      <a:pt x="304288" y="0"/>
                      <a:pt x="276625" y="0"/>
                    </a:cubicBezTo>
                    <a:cubicBezTo>
                      <a:pt x="248963" y="0"/>
                      <a:pt x="221300" y="5148"/>
                      <a:pt x="193638" y="12870"/>
                    </a:cubicBezTo>
                    <a:cubicBezTo>
                      <a:pt x="153401" y="23165"/>
                      <a:pt x="118194" y="43757"/>
                      <a:pt x="88017" y="69496"/>
                    </a:cubicBezTo>
                    <a:cubicBezTo>
                      <a:pt x="80473" y="77218"/>
                      <a:pt x="75443" y="87513"/>
                      <a:pt x="72928" y="97809"/>
                    </a:cubicBezTo>
                    <a:lnTo>
                      <a:pt x="2515" y="404105"/>
                    </a:lnTo>
                    <a:cubicBezTo>
                      <a:pt x="2515" y="406679"/>
                      <a:pt x="0" y="411827"/>
                      <a:pt x="0" y="416975"/>
                    </a:cubicBezTo>
                    <a:cubicBezTo>
                      <a:pt x="0" y="445288"/>
                      <a:pt x="22633" y="468453"/>
                      <a:pt x="50296" y="468453"/>
                    </a:cubicBezTo>
                    <a:cubicBezTo>
                      <a:pt x="72928" y="468453"/>
                      <a:pt x="93047" y="450435"/>
                      <a:pt x="98076" y="429844"/>
                    </a:cubicBezTo>
                    <a:lnTo>
                      <a:pt x="150887" y="205913"/>
                    </a:lnTo>
                    <a:lnTo>
                      <a:pt x="150887" y="926610"/>
                    </a:lnTo>
                    <a:lnTo>
                      <a:pt x="251478" y="926610"/>
                    </a:lnTo>
                    <a:lnTo>
                      <a:pt x="251478" y="463305"/>
                    </a:lnTo>
                    <a:lnTo>
                      <a:pt x="301773" y="463305"/>
                    </a:lnTo>
                    <a:lnTo>
                      <a:pt x="301773" y="926610"/>
                    </a:lnTo>
                    <a:lnTo>
                      <a:pt x="402364" y="926610"/>
                    </a:lnTo>
                    <a:lnTo>
                      <a:pt x="402364" y="203339"/>
                    </a:lnTo>
                    <a:lnTo>
                      <a:pt x="455174" y="427270"/>
                    </a:lnTo>
                    <a:cubicBezTo>
                      <a:pt x="460204" y="447862"/>
                      <a:pt x="480322" y="465879"/>
                      <a:pt x="502955" y="465879"/>
                    </a:cubicBezTo>
                    <a:cubicBezTo>
                      <a:pt x="530618" y="465879"/>
                      <a:pt x="553251" y="442714"/>
                      <a:pt x="553251" y="414401"/>
                    </a:cubicBezTo>
                    <a:cubicBezTo>
                      <a:pt x="553251" y="409253"/>
                      <a:pt x="550736" y="404105"/>
                      <a:pt x="550736" y="40153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2" name="Graphic 100" descr="Smart Phone">
              <a:extLst>
                <a:ext uri="{FF2B5EF4-FFF2-40B4-BE49-F238E27FC236}">
                  <a16:creationId xmlns:a16="http://schemas.microsoft.com/office/drawing/2014/main" id="{62C0BA57-3E40-4528-BE19-094D4BD17C00}"/>
                </a:ext>
              </a:extLst>
            </p:cNvPr>
            <p:cNvSpPr/>
            <p:nvPr/>
          </p:nvSpPr>
          <p:spPr>
            <a:xfrm flipV="1">
              <a:off x="961781" y="3927578"/>
              <a:ext cx="422491" cy="792782"/>
            </a:xfrm>
            <a:custGeom>
              <a:avLst/>
              <a:gdLst>
                <a:gd name="connsiteX0" fmla="*/ 369680 w 422491"/>
                <a:gd name="connsiteY0" fmla="*/ 684676 h 792782"/>
                <a:gd name="connsiteX1" fmla="*/ 52811 w 422491"/>
                <a:gd name="connsiteY1" fmla="*/ 684676 h 792782"/>
                <a:gd name="connsiteX2" fmla="*/ 52811 w 422491"/>
                <a:gd name="connsiteY2" fmla="*/ 108107 h 792782"/>
                <a:gd name="connsiteX3" fmla="*/ 369680 w 422491"/>
                <a:gd name="connsiteY3" fmla="*/ 108107 h 792782"/>
                <a:gd name="connsiteX4" fmla="*/ 369680 w 422491"/>
                <a:gd name="connsiteY4" fmla="*/ 684676 h 792782"/>
                <a:gd name="connsiteX5" fmla="*/ 176038 w 422491"/>
                <a:gd name="connsiteY5" fmla="*/ 36036 h 792782"/>
                <a:gd name="connsiteX6" fmla="*/ 246453 w 422491"/>
                <a:gd name="connsiteY6" fmla="*/ 36036 h 792782"/>
                <a:gd name="connsiteX7" fmla="*/ 264057 w 422491"/>
                <a:gd name="connsiteY7" fmla="*/ 54053 h 792782"/>
                <a:gd name="connsiteX8" fmla="*/ 246453 w 422491"/>
                <a:gd name="connsiteY8" fmla="*/ 72071 h 792782"/>
                <a:gd name="connsiteX9" fmla="*/ 176038 w 422491"/>
                <a:gd name="connsiteY9" fmla="*/ 72071 h 792782"/>
                <a:gd name="connsiteX10" fmla="*/ 158434 w 422491"/>
                <a:gd name="connsiteY10" fmla="*/ 54053 h 792782"/>
                <a:gd name="connsiteX11" fmla="*/ 176038 w 422491"/>
                <a:gd name="connsiteY11" fmla="*/ 36036 h 792782"/>
                <a:gd name="connsiteX12" fmla="*/ 404887 w 422491"/>
                <a:gd name="connsiteY12" fmla="*/ 0 h 792782"/>
                <a:gd name="connsiteX13" fmla="*/ 17604 w 422491"/>
                <a:gd name="connsiteY13" fmla="*/ 0 h 792782"/>
                <a:gd name="connsiteX14" fmla="*/ 0 w 422491"/>
                <a:gd name="connsiteY14" fmla="*/ 18018 h 792782"/>
                <a:gd name="connsiteX15" fmla="*/ 0 w 422491"/>
                <a:gd name="connsiteY15" fmla="*/ 774765 h 792782"/>
                <a:gd name="connsiteX16" fmla="*/ 17604 w 422491"/>
                <a:gd name="connsiteY16" fmla="*/ 792783 h 792782"/>
                <a:gd name="connsiteX17" fmla="*/ 404887 w 422491"/>
                <a:gd name="connsiteY17" fmla="*/ 792783 h 792782"/>
                <a:gd name="connsiteX18" fmla="*/ 422491 w 422491"/>
                <a:gd name="connsiteY18" fmla="*/ 774765 h 792782"/>
                <a:gd name="connsiteX19" fmla="*/ 422491 w 422491"/>
                <a:gd name="connsiteY19" fmla="*/ 18018 h 792782"/>
                <a:gd name="connsiteX20" fmla="*/ 404887 w 422491"/>
                <a:gd name="connsiteY20" fmla="*/ 0 h 79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2491" h="792782">
                  <a:moveTo>
                    <a:pt x="369680" y="684676"/>
                  </a:moveTo>
                  <a:lnTo>
                    <a:pt x="52811" y="684676"/>
                  </a:lnTo>
                  <a:lnTo>
                    <a:pt x="52811" y="108107"/>
                  </a:lnTo>
                  <a:lnTo>
                    <a:pt x="369680" y="108107"/>
                  </a:lnTo>
                  <a:lnTo>
                    <a:pt x="369680" y="684676"/>
                  </a:lnTo>
                  <a:close/>
                  <a:moveTo>
                    <a:pt x="176038" y="36036"/>
                  </a:moveTo>
                  <a:lnTo>
                    <a:pt x="246453" y="36036"/>
                  </a:lnTo>
                  <a:cubicBezTo>
                    <a:pt x="256135" y="36036"/>
                    <a:pt x="264057" y="44144"/>
                    <a:pt x="264057" y="54053"/>
                  </a:cubicBezTo>
                  <a:cubicBezTo>
                    <a:pt x="264057" y="63963"/>
                    <a:pt x="256135" y="72071"/>
                    <a:pt x="246453" y="72071"/>
                  </a:cubicBezTo>
                  <a:lnTo>
                    <a:pt x="176038" y="72071"/>
                  </a:lnTo>
                  <a:cubicBezTo>
                    <a:pt x="166356" y="72071"/>
                    <a:pt x="158434" y="63963"/>
                    <a:pt x="158434" y="54053"/>
                  </a:cubicBezTo>
                  <a:cubicBezTo>
                    <a:pt x="158434" y="44144"/>
                    <a:pt x="166356" y="36036"/>
                    <a:pt x="176038" y="36036"/>
                  </a:cubicBezTo>
                  <a:close/>
                  <a:moveTo>
                    <a:pt x="404887" y="0"/>
                  </a:moveTo>
                  <a:lnTo>
                    <a:pt x="17604" y="0"/>
                  </a:lnTo>
                  <a:cubicBezTo>
                    <a:pt x="7922" y="0"/>
                    <a:pt x="0" y="8108"/>
                    <a:pt x="0" y="18018"/>
                  </a:cubicBezTo>
                  <a:lnTo>
                    <a:pt x="0" y="774765"/>
                  </a:lnTo>
                  <a:cubicBezTo>
                    <a:pt x="0" y="784675"/>
                    <a:pt x="7922" y="792783"/>
                    <a:pt x="17604" y="792783"/>
                  </a:cubicBezTo>
                  <a:lnTo>
                    <a:pt x="404887" y="792783"/>
                  </a:lnTo>
                  <a:cubicBezTo>
                    <a:pt x="414569" y="792783"/>
                    <a:pt x="422491" y="784675"/>
                    <a:pt x="422491" y="774765"/>
                  </a:cubicBezTo>
                  <a:lnTo>
                    <a:pt x="422491" y="18018"/>
                  </a:lnTo>
                  <a:cubicBezTo>
                    <a:pt x="422491" y="8108"/>
                    <a:pt x="414569" y="0"/>
                    <a:pt x="40488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6013DAB-71C4-42C1-982E-48D69F633EFE}"/>
                </a:ext>
              </a:extLst>
            </p:cNvPr>
            <p:cNvGrpSpPr/>
            <p:nvPr/>
          </p:nvGrpSpPr>
          <p:grpSpPr>
            <a:xfrm>
              <a:off x="4173903" y="3372790"/>
              <a:ext cx="2511558" cy="1176125"/>
              <a:chOff x="2302994" y="1730960"/>
              <a:chExt cx="2511558" cy="1176125"/>
            </a:xfrm>
          </p:grpSpPr>
          <p:sp>
            <p:nvSpPr>
              <p:cNvPr id="127" name="Speech Bubble: Oval 126">
                <a:extLst>
                  <a:ext uri="{FF2B5EF4-FFF2-40B4-BE49-F238E27FC236}">
                    <a16:creationId xmlns:a16="http://schemas.microsoft.com/office/drawing/2014/main" id="{4E2F3775-0057-4CF1-8A88-7608FA68D677}"/>
                  </a:ext>
                </a:extLst>
              </p:cNvPr>
              <p:cNvSpPr/>
              <p:nvPr/>
            </p:nvSpPr>
            <p:spPr>
              <a:xfrm>
                <a:off x="2302994" y="1730960"/>
                <a:ext cx="2377771" cy="1176125"/>
              </a:xfrm>
              <a:prstGeom prst="wedgeEllipseCallout">
                <a:avLst>
                  <a:gd name="adj1" fmla="val -84602"/>
                  <a:gd name="adj2" fmla="val -30993"/>
                </a:avLst>
              </a:prstGeom>
              <a:solidFill>
                <a:schemeClr val="accent1">
                  <a:alpha val="2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D9A0706-E8FB-40F3-9987-A2A5EC4DE013}"/>
                  </a:ext>
                </a:extLst>
              </p:cNvPr>
              <p:cNvSpPr txBox="1"/>
              <p:nvPr/>
            </p:nvSpPr>
            <p:spPr>
              <a:xfrm>
                <a:off x="2421540" y="2113881"/>
                <a:ext cx="2393012" cy="65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My wife forgets bring key !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2100AE7-7462-46E6-A362-1A8F70A2853F}"/>
                </a:ext>
              </a:extLst>
            </p:cNvPr>
            <p:cNvGrpSpPr/>
            <p:nvPr/>
          </p:nvGrpSpPr>
          <p:grpSpPr>
            <a:xfrm>
              <a:off x="597370" y="1073413"/>
              <a:ext cx="2427023" cy="1176125"/>
              <a:chOff x="2387529" y="1730960"/>
              <a:chExt cx="2427023" cy="1176125"/>
            </a:xfrm>
          </p:grpSpPr>
          <p:sp>
            <p:nvSpPr>
              <p:cNvPr id="131" name="Speech Bubble: Oval 130">
                <a:extLst>
                  <a:ext uri="{FF2B5EF4-FFF2-40B4-BE49-F238E27FC236}">
                    <a16:creationId xmlns:a16="http://schemas.microsoft.com/office/drawing/2014/main" id="{608398DE-A350-4694-82C7-1C2DE280B2CE}"/>
                  </a:ext>
                </a:extLst>
              </p:cNvPr>
              <p:cNvSpPr/>
              <p:nvPr/>
            </p:nvSpPr>
            <p:spPr>
              <a:xfrm>
                <a:off x="2387529" y="1730960"/>
                <a:ext cx="2377771" cy="1176125"/>
              </a:xfrm>
              <a:prstGeom prst="wedgeEllipseCallout">
                <a:avLst>
                  <a:gd name="adj1" fmla="val 20544"/>
                  <a:gd name="adj2" fmla="val 89072"/>
                </a:avLst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BD7F996-DC11-4419-9240-BE3F3CB835F6}"/>
                  </a:ext>
                </a:extLst>
              </p:cNvPr>
              <p:cNvSpPr txBox="1"/>
              <p:nvPr/>
            </p:nvSpPr>
            <p:spPr>
              <a:xfrm>
                <a:off x="2421541" y="1995856"/>
                <a:ext cx="2393011" cy="65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Open air conditioner before arrive home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C137935-1699-480F-B97A-BBD20AE94977}"/>
                </a:ext>
              </a:extLst>
            </p:cNvPr>
            <p:cNvGrpSpPr/>
            <p:nvPr/>
          </p:nvGrpSpPr>
          <p:grpSpPr>
            <a:xfrm>
              <a:off x="3620012" y="1434016"/>
              <a:ext cx="2511558" cy="1176125"/>
              <a:chOff x="2302994" y="1730960"/>
              <a:chExt cx="2511558" cy="1176125"/>
            </a:xfrm>
          </p:grpSpPr>
          <p:sp>
            <p:nvSpPr>
              <p:cNvPr id="134" name="Speech Bubble: Oval 133">
                <a:extLst>
                  <a:ext uri="{FF2B5EF4-FFF2-40B4-BE49-F238E27FC236}">
                    <a16:creationId xmlns:a16="http://schemas.microsoft.com/office/drawing/2014/main" id="{5DB1C73F-2621-47A7-98A5-FE6784096224}"/>
                  </a:ext>
                </a:extLst>
              </p:cNvPr>
              <p:cNvSpPr/>
              <p:nvPr/>
            </p:nvSpPr>
            <p:spPr>
              <a:xfrm>
                <a:off x="2302994" y="1730960"/>
                <a:ext cx="2377771" cy="1176125"/>
              </a:xfrm>
              <a:prstGeom prst="wedgeEllipseCallout">
                <a:avLst>
                  <a:gd name="adj1" fmla="val -64644"/>
                  <a:gd name="adj2" fmla="val 69389"/>
                </a:avLst>
              </a:prstGeom>
              <a:solidFill>
                <a:schemeClr val="accent1">
                  <a:alpha val="2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3D06442-F375-426A-893D-D160C260B1EB}"/>
                  </a:ext>
                </a:extLst>
              </p:cNvPr>
              <p:cNvSpPr txBox="1"/>
              <p:nvPr/>
            </p:nvSpPr>
            <p:spPr>
              <a:xfrm>
                <a:off x="2421540" y="2113881"/>
                <a:ext cx="2393012" cy="65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What is pet doing now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463A36D-6E04-4BEB-870F-83302AA1515F}"/>
              </a:ext>
            </a:extLst>
          </p:cNvPr>
          <p:cNvSpPr/>
          <p:nvPr/>
        </p:nvSpPr>
        <p:spPr>
          <a:xfrm>
            <a:off x="8807812" y="5722246"/>
            <a:ext cx="2944422" cy="523220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02: Out of Home</a:t>
            </a:r>
          </a:p>
        </p:txBody>
      </p:sp>
    </p:spTree>
    <p:extLst>
      <p:ext uri="{BB962C8B-B14F-4D97-AF65-F5344CB8AC3E}">
        <p14:creationId xmlns:p14="http://schemas.microsoft.com/office/powerpoint/2010/main" val="28573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 flipV="1">
            <a:off x="-722837" y="-697120"/>
            <a:ext cx="13148534" cy="825224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25EBA6-BB28-4BF7-BB18-2AEABA63004C}"/>
              </a:ext>
            </a:extLst>
          </p:cNvPr>
          <p:cNvGrpSpPr/>
          <p:nvPr/>
        </p:nvGrpSpPr>
        <p:grpSpPr>
          <a:xfrm>
            <a:off x="6857361" y="1038508"/>
            <a:ext cx="3187474" cy="2661660"/>
            <a:chOff x="7481391" y="1599072"/>
            <a:chExt cx="2998293" cy="270671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1BBB257-18F7-4254-9F4C-55C01C5534E2}"/>
                </a:ext>
              </a:extLst>
            </p:cNvPr>
            <p:cNvGrpSpPr/>
            <p:nvPr/>
          </p:nvGrpSpPr>
          <p:grpSpPr>
            <a:xfrm>
              <a:off x="7481391" y="1599072"/>
              <a:ext cx="2998293" cy="2706710"/>
              <a:chOff x="1663430" y="554333"/>
              <a:chExt cx="8021256" cy="53353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6C0F2B-5336-4659-924E-1C081FAD5648}"/>
                  </a:ext>
                </a:extLst>
              </p:cNvPr>
              <p:cNvSpPr/>
              <p:nvPr/>
            </p:nvSpPr>
            <p:spPr>
              <a:xfrm>
                <a:off x="3023455" y="2297117"/>
                <a:ext cx="5301205" cy="1681223"/>
              </a:xfrm>
              <a:prstGeom prst="rect">
                <a:avLst/>
              </a:prstGeom>
              <a:solidFill>
                <a:schemeClr val="accent5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D95875-B0AC-479E-9C78-9C0671CCF6A2}"/>
                  </a:ext>
                </a:extLst>
              </p:cNvPr>
              <p:cNvSpPr/>
              <p:nvPr/>
            </p:nvSpPr>
            <p:spPr>
              <a:xfrm>
                <a:off x="2768278" y="4068211"/>
                <a:ext cx="6296629" cy="1594124"/>
              </a:xfrm>
              <a:prstGeom prst="rect">
                <a:avLst/>
              </a:prstGeom>
              <a:solidFill>
                <a:schemeClr val="accent5">
                  <a:lumMod val="5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7A1194-37C3-4324-91D9-1BC04BDB6E7E}"/>
                  </a:ext>
                </a:extLst>
              </p:cNvPr>
              <p:cNvGrpSpPr/>
              <p:nvPr/>
            </p:nvGrpSpPr>
            <p:grpSpPr>
              <a:xfrm>
                <a:off x="1663430" y="1342928"/>
                <a:ext cx="8021256" cy="4389146"/>
                <a:chOff x="1663430" y="1342928"/>
                <a:chExt cx="8021256" cy="4389146"/>
              </a:xfrm>
            </p:grpSpPr>
            <p:sp>
              <p:nvSpPr>
                <p:cNvPr id="34" name="Right Triangle 33">
                  <a:extLst>
                    <a:ext uri="{FF2B5EF4-FFF2-40B4-BE49-F238E27FC236}">
                      <a16:creationId xmlns:a16="http://schemas.microsoft.com/office/drawing/2014/main" id="{00B5E6EE-2E9D-441F-8D88-DC7B8285C2BC}"/>
                    </a:ext>
                  </a:extLst>
                </p:cNvPr>
                <p:cNvSpPr/>
                <p:nvPr/>
              </p:nvSpPr>
              <p:spPr>
                <a:xfrm>
                  <a:off x="6692630" y="1588328"/>
                  <a:ext cx="2920679" cy="686120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7E651EE1-6514-45FD-8FE4-9B996364FB40}"/>
                    </a:ext>
                  </a:extLst>
                </p:cNvPr>
                <p:cNvGrpSpPr/>
                <p:nvPr/>
              </p:nvGrpSpPr>
              <p:grpSpPr>
                <a:xfrm>
                  <a:off x="1663430" y="1342928"/>
                  <a:ext cx="8021256" cy="4389146"/>
                  <a:chOff x="1441048" y="785557"/>
                  <a:chExt cx="8021256" cy="4389146"/>
                </a:xfrm>
              </p:grpSpPr>
              <p:sp>
                <p:nvSpPr>
                  <p:cNvPr id="12" name="Right Triangle 11">
                    <a:extLst>
                      <a:ext uri="{FF2B5EF4-FFF2-40B4-BE49-F238E27FC236}">
                        <a16:creationId xmlns:a16="http://schemas.microsoft.com/office/drawing/2014/main" id="{66264825-135A-4419-898B-D33DC8DF25AF}"/>
                      </a:ext>
                    </a:extLst>
                  </p:cNvPr>
                  <p:cNvSpPr/>
                  <p:nvPr/>
                </p:nvSpPr>
                <p:spPr>
                  <a:xfrm>
                    <a:off x="8102278" y="3183858"/>
                    <a:ext cx="1360025" cy="256718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ight Triangle 17">
                    <a:extLst>
                      <a:ext uri="{FF2B5EF4-FFF2-40B4-BE49-F238E27FC236}">
                        <a16:creationId xmlns:a16="http://schemas.microsoft.com/office/drawing/2014/main" id="{539BC1C3-F5B5-4416-A3FD-A7DB2424217A}"/>
                      </a:ext>
                    </a:extLst>
                  </p:cNvPr>
                  <p:cNvSpPr/>
                  <p:nvPr/>
                </p:nvSpPr>
                <p:spPr>
                  <a:xfrm flipH="1">
                    <a:off x="1441048" y="3183858"/>
                    <a:ext cx="1360025" cy="256718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DD2B4DF-33C5-4295-868B-E18B34D6DD5D}"/>
                      </a:ext>
                    </a:extLst>
                  </p:cNvPr>
                  <p:cNvSpPr/>
                  <p:nvPr/>
                </p:nvSpPr>
                <p:spPr>
                  <a:xfrm>
                    <a:off x="1441048" y="5092862"/>
                    <a:ext cx="8021256" cy="81841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3C439C2-709D-4FA1-A7B7-09124198F441}"/>
                      </a:ext>
                    </a:extLst>
                  </p:cNvPr>
                  <p:cNvSpPr/>
                  <p:nvPr/>
                </p:nvSpPr>
                <p:spPr>
                  <a:xfrm>
                    <a:off x="2801073" y="1659801"/>
                    <a:ext cx="5301205" cy="80932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788F5E-681D-4667-BCB7-1B89D23A8CA5}"/>
                      </a:ext>
                    </a:extLst>
                  </p:cNvPr>
                  <p:cNvSpPr/>
                  <p:nvPr/>
                </p:nvSpPr>
                <p:spPr>
                  <a:xfrm>
                    <a:off x="1574157" y="3522944"/>
                    <a:ext cx="89273" cy="1594124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5B9CC45-D76A-4670-88D6-4FBA6EECBF3C}"/>
                      </a:ext>
                    </a:extLst>
                  </p:cNvPr>
                  <p:cNvSpPr/>
                  <p:nvPr/>
                </p:nvSpPr>
                <p:spPr>
                  <a:xfrm>
                    <a:off x="9097701" y="3511369"/>
                    <a:ext cx="89273" cy="1594124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Flowchart: Process 31">
                    <a:extLst>
                      <a:ext uri="{FF2B5EF4-FFF2-40B4-BE49-F238E27FC236}">
                        <a16:creationId xmlns:a16="http://schemas.microsoft.com/office/drawing/2014/main" id="{293ACFA5-6409-47CA-B0F8-C4099ED0DEC2}"/>
                      </a:ext>
                    </a:extLst>
                  </p:cNvPr>
                  <p:cNvSpPr/>
                  <p:nvPr/>
                </p:nvSpPr>
                <p:spPr>
                  <a:xfrm>
                    <a:off x="2801072" y="1671904"/>
                    <a:ext cx="89273" cy="3433061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Process 32">
                    <a:extLst>
                      <a:ext uri="{FF2B5EF4-FFF2-40B4-BE49-F238E27FC236}">
                        <a16:creationId xmlns:a16="http://schemas.microsoft.com/office/drawing/2014/main" id="{089DEE41-089E-4215-9B1E-8AC897FEE93E}"/>
                      </a:ext>
                    </a:extLst>
                  </p:cNvPr>
                  <p:cNvSpPr/>
                  <p:nvPr/>
                </p:nvSpPr>
                <p:spPr>
                  <a:xfrm>
                    <a:off x="8100615" y="1659274"/>
                    <a:ext cx="89273" cy="1757279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ight Triangle 34">
                    <a:extLst>
                      <a:ext uri="{FF2B5EF4-FFF2-40B4-BE49-F238E27FC236}">
                        <a16:creationId xmlns:a16="http://schemas.microsoft.com/office/drawing/2014/main" id="{1E45FB43-F328-43E2-863A-4F86AB5FF789}"/>
                      </a:ext>
                    </a:extLst>
                  </p:cNvPr>
                  <p:cNvSpPr/>
                  <p:nvPr/>
                </p:nvSpPr>
                <p:spPr>
                  <a:xfrm flipH="1">
                    <a:off x="2324659" y="785557"/>
                    <a:ext cx="2071868" cy="879767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Process 35">
                    <a:extLst>
                      <a:ext uri="{FF2B5EF4-FFF2-40B4-BE49-F238E27FC236}">
                        <a16:creationId xmlns:a16="http://schemas.microsoft.com/office/drawing/2014/main" id="{DCE5D663-2C16-40C3-BB12-FD51BF12B99D}"/>
                      </a:ext>
                    </a:extLst>
                  </p:cNvPr>
                  <p:cNvSpPr/>
                  <p:nvPr/>
                </p:nvSpPr>
                <p:spPr>
                  <a:xfrm>
                    <a:off x="1613009" y="4404129"/>
                    <a:ext cx="1226915" cy="100583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Process 38">
                    <a:extLst>
                      <a:ext uri="{FF2B5EF4-FFF2-40B4-BE49-F238E27FC236}">
                        <a16:creationId xmlns:a16="http://schemas.microsoft.com/office/drawing/2014/main" id="{974A7F18-247C-4064-88AC-96E59A216F78}"/>
                      </a:ext>
                    </a:extLst>
                  </p:cNvPr>
                  <p:cNvSpPr/>
                  <p:nvPr/>
                </p:nvSpPr>
                <p:spPr>
                  <a:xfrm>
                    <a:off x="1794076" y="446599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Process 39">
                    <a:extLst>
                      <a:ext uri="{FF2B5EF4-FFF2-40B4-BE49-F238E27FC236}">
                        <a16:creationId xmlns:a16="http://schemas.microsoft.com/office/drawing/2014/main" id="{1FF21E21-463F-4E36-86D2-59FCB5ED1041}"/>
                      </a:ext>
                    </a:extLst>
                  </p:cNvPr>
                  <p:cNvSpPr/>
                  <p:nvPr/>
                </p:nvSpPr>
                <p:spPr>
                  <a:xfrm>
                    <a:off x="1946476" y="447949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lowchart: Process 40">
                    <a:extLst>
                      <a:ext uri="{FF2B5EF4-FFF2-40B4-BE49-F238E27FC236}">
                        <a16:creationId xmlns:a16="http://schemas.microsoft.com/office/drawing/2014/main" id="{038D8308-D39E-4434-922A-486288B3904E}"/>
                      </a:ext>
                    </a:extLst>
                  </p:cNvPr>
                  <p:cNvSpPr/>
                  <p:nvPr/>
                </p:nvSpPr>
                <p:spPr>
                  <a:xfrm>
                    <a:off x="2098876" y="4469853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lowchart: Process 41">
                    <a:extLst>
                      <a:ext uri="{FF2B5EF4-FFF2-40B4-BE49-F238E27FC236}">
                        <a16:creationId xmlns:a16="http://schemas.microsoft.com/office/drawing/2014/main" id="{47AC43CE-1017-46DB-AF07-558409696F3B}"/>
                      </a:ext>
                    </a:extLst>
                  </p:cNvPr>
                  <p:cNvSpPr/>
                  <p:nvPr/>
                </p:nvSpPr>
                <p:spPr>
                  <a:xfrm>
                    <a:off x="2251276" y="4460212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lowchart: Process 42">
                    <a:extLst>
                      <a:ext uri="{FF2B5EF4-FFF2-40B4-BE49-F238E27FC236}">
                        <a16:creationId xmlns:a16="http://schemas.microsoft.com/office/drawing/2014/main" id="{50D81D16-78D6-4E57-AD65-680275F61DD6}"/>
                      </a:ext>
                    </a:extLst>
                  </p:cNvPr>
                  <p:cNvSpPr/>
                  <p:nvPr/>
                </p:nvSpPr>
                <p:spPr>
                  <a:xfrm>
                    <a:off x="2427114" y="4499924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lowchart: Process 43">
                    <a:extLst>
                      <a:ext uri="{FF2B5EF4-FFF2-40B4-BE49-F238E27FC236}">
                        <a16:creationId xmlns:a16="http://schemas.microsoft.com/office/drawing/2014/main" id="{6C52D134-FD06-45F1-BB8A-EFAF978CC42E}"/>
                      </a:ext>
                    </a:extLst>
                  </p:cNvPr>
                  <p:cNvSpPr/>
                  <p:nvPr/>
                </p:nvSpPr>
                <p:spPr>
                  <a:xfrm>
                    <a:off x="2632275" y="4476555"/>
                    <a:ext cx="45719" cy="626867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DEA2A6F-139A-485F-8DBD-761C59CDEC8D}"/>
                      </a:ext>
                    </a:extLst>
                  </p:cNvPr>
                  <p:cNvSpPr/>
                  <p:nvPr/>
                </p:nvSpPr>
                <p:spPr>
                  <a:xfrm>
                    <a:off x="1441048" y="3429528"/>
                    <a:ext cx="8021256" cy="81841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881B304E-9787-4EA7-9790-7387BF5332FF}"/>
                  </a:ext>
                </a:extLst>
              </p:cNvPr>
              <p:cNvSpPr/>
              <p:nvPr/>
            </p:nvSpPr>
            <p:spPr>
              <a:xfrm>
                <a:off x="4602566" y="1137501"/>
                <a:ext cx="2090063" cy="1077047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3AF87DB-FB8F-4A15-8B3B-2AE8EB1832CE}"/>
                  </a:ext>
                </a:extLst>
              </p:cNvPr>
              <p:cNvGrpSpPr/>
              <p:nvPr/>
            </p:nvGrpSpPr>
            <p:grpSpPr>
              <a:xfrm>
                <a:off x="4247675" y="554333"/>
                <a:ext cx="2799843" cy="555036"/>
                <a:chOff x="4407859" y="508149"/>
                <a:chExt cx="2799843" cy="555036"/>
              </a:xfrm>
              <a:solidFill>
                <a:srgbClr val="002060"/>
              </a:solidFill>
            </p:grpSpPr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40C97D53-5F5F-45A1-A2BB-9A82686872DD}"/>
                    </a:ext>
                  </a:extLst>
                </p:cNvPr>
                <p:cNvSpPr/>
                <p:nvPr/>
              </p:nvSpPr>
              <p:spPr>
                <a:xfrm>
                  <a:off x="4407859" y="508149"/>
                  <a:ext cx="2799842" cy="4745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52CD0E4E-DAE0-4498-A5E8-E371B0FE706E}"/>
                    </a:ext>
                  </a:extLst>
                </p:cNvPr>
                <p:cNvSpPr/>
                <p:nvPr/>
              </p:nvSpPr>
              <p:spPr>
                <a:xfrm>
                  <a:off x="4407859" y="982254"/>
                  <a:ext cx="2799843" cy="80931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Flowchart: Process 52">
                <a:extLst>
                  <a:ext uri="{FF2B5EF4-FFF2-40B4-BE49-F238E27FC236}">
                    <a16:creationId xmlns:a16="http://schemas.microsoft.com/office/drawing/2014/main" id="{6597997F-1DCF-4E21-BEE5-8F6FF243DC79}"/>
                  </a:ext>
                </a:extLst>
              </p:cNvPr>
              <p:cNvSpPr/>
              <p:nvPr/>
            </p:nvSpPr>
            <p:spPr>
              <a:xfrm>
                <a:off x="5916592" y="1342928"/>
                <a:ext cx="358815" cy="640685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9570FACA-CC3B-4D10-B98D-4497D765908A}"/>
                  </a:ext>
                </a:extLst>
              </p:cNvPr>
              <p:cNvSpPr/>
              <p:nvPr/>
            </p:nvSpPr>
            <p:spPr>
              <a:xfrm>
                <a:off x="5117546" y="1342928"/>
                <a:ext cx="358815" cy="640685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 descr="Books on shelf">
                <a:extLst>
                  <a:ext uri="{FF2B5EF4-FFF2-40B4-BE49-F238E27FC236}">
                    <a16:creationId xmlns:a16="http://schemas.microsoft.com/office/drawing/2014/main" id="{7BCA66DA-F32A-46D6-8F3F-B3BCB65D5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23453" y="2722976"/>
                <a:ext cx="580930" cy="580930"/>
              </a:xfrm>
              <a:prstGeom prst="rect">
                <a:avLst/>
              </a:prstGeom>
            </p:spPr>
          </p:pic>
          <p:pic>
            <p:nvPicPr>
              <p:cNvPr id="64" name="Picture 63" descr="A picture containing black, monitor, meter, clock&#10;&#10;Description automatically generated">
                <a:extLst>
                  <a:ext uri="{FF2B5EF4-FFF2-40B4-BE49-F238E27FC236}">
                    <a16:creationId xmlns:a16="http://schemas.microsoft.com/office/drawing/2014/main" id="{AB755857-56E0-49C3-A50C-B1A07DC16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7" t="20947" r="16352" b="26875"/>
              <a:stretch/>
            </p:blipFill>
            <p:spPr>
              <a:xfrm>
                <a:off x="3661573" y="3147407"/>
                <a:ext cx="957067" cy="798835"/>
              </a:xfrm>
              <a:prstGeom prst="rect">
                <a:avLst/>
              </a:prstGeom>
            </p:spPr>
          </p:pic>
          <p:pic>
            <p:nvPicPr>
              <p:cNvPr id="68" name="Graphic 67" descr="Table and chairs">
                <a:extLst>
                  <a:ext uri="{FF2B5EF4-FFF2-40B4-BE49-F238E27FC236}">
                    <a16:creationId xmlns:a16="http://schemas.microsoft.com/office/drawing/2014/main" id="{FC5B8A72-F7E5-4A53-A56A-31057C71A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67072" y="4635027"/>
                <a:ext cx="1254667" cy="1254667"/>
              </a:xfrm>
              <a:prstGeom prst="rect">
                <a:avLst/>
              </a:prstGeom>
            </p:spPr>
          </p:pic>
          <p:pic>
            <p:nvPicPr>
              <p:cNvPr id="70" name="Graphic 69" descr="Couch">
                <a:extLst>
                  <a:ext uri="{FF2B5EF4-FFF2-40B4-BE49-F238E27FC236}">
                    <a16:creationId xmlns:a16="http://schemas.microsoft.com/office/drawing/2014/main" id="{8B2E5E9B-8492-45BB-AF33-4B48E8436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96024" y="4737860"/>
                <a:ext cx="1125910" cy="1125910"/>
              </a:xfrm>
              <a:prstGeom prst="rect">
                <a:avLst/>
              </a:prstGeom>
            </p:spPr>
          </p:pic>
          <p:pic>
            <p:nvPicPr>
              <p:cNvPr id="72" name="Graphic 71" descr="Lamp">
                <a:extLst>
                  <a:ext uri="{FF2B5EF4-FFF2-40B4-BE49-F238E27FC236}">
                    <a16:creationId xmlns:a16="http://schemas.microsoft.com/office/drawing/2014/main" id="{4D81F76F-10F1-4AF0-99B9-7399046A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759699" y="2945892"/>
                <a:ext cx="452912" cy="452912"/>
              </a:xfrm>
              <a:prstGeom prst="rect">
                <a:avLst/>
              </a:prstGeom>
            </p:spPr>
          </p:pic>
          <p:pic>
            <p:nvPicPr>
              <p:cNvPr id="66" name="Graphic 65" descr="Bed">
                <a:extLst>
                  <a:ext uri="{FF2B5EF4-FFF2-40B4-BE49-F238E27FC236}">
                    <a16:creationId xmlns:a16="http://schemas.microsoft.com/office/drawing/2014/main" id="{85A37EFF-3874-47FB-8F1F-BE582B2FE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21958" y="289986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0FB5DA7-2B67-4103-8B18-F570881CDF9D}"/>
                  </a:ext>
                </a:extLst>
              </p:cNvPr>
              <p:cNvGrpSpPr/>
              <p:nvPr/>
            </p:nvGrpSpPr>
            <p:grpSpPr>
              <a:xfrm flipV="1">
                <a:off x="3653161" y="4163710"/>
                <a:ext cx="819590" cy="593306"/>
                <a:chOff x="3652080" y="4175780"/>
                <a:chExt cx="2125185" cy="5933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pic>
              <p:nvPicPr>
                <p:cNvPr id="74" name="Graphic 73" descr="Lightbulb and gear">
                  <a:extLst>
                    <a:ext uri="{FF2B5EF4-FFF2-40B4-BE49-F238E27FC236}">
                      <a16:creationId xmlns:a16="http://schemas.microsoft.com/office/drawing/2014/main" id="{3FAFB32A-07EE-4E37-A407-539C33859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2080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5" name="Graphic 74" descr="Lightbulb and gear">
                  <a:extLst>
                    <a:ext uri="{FF2B5EF4-FFF2-40B4-BE49-F238E27FC236}">
                      <a16:creationId xmlns:a16="http://schemas.microsoft.com/office/drawing/2014/main" id="{51ECE803-8A71-45D0-9EA9-6472FF517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6893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6" name="Graphic 75" descr="Lightbulb and gear">
                  <a:extLst>
                    <a:ext uri="{FF2B5EF4-FFF2-40B4-BE49-F238E27FC236}">
                      <a16:creationId xmlns:a16="http://schemas.microsoft.com/office/drawing/2014/main" id="{87CE99A7-ED11-4FDC-8E91-7ACB0D347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9720" y="4175780"/>
                  <a:ext cx="593306" cy="593306"/>
                </a:xfrm>
                <a:prstGeom prst="rect">
                  <a:avLst/>
                </a:prstGeom>
              </p:spPr>
            </p:pic>
            <p:pic>
              <p:nvPicPr>
                <p:cNvPr id="77" name="Graphic 76" descr="Lightbulb and gear">
                  <a:extLst>
                    <a:ext uri="{FF2B5EF4-FFF2-40B4-BE49-F238E27FC236}">
                      <a16:creationId xmlns:a16="http://schemas.microsoft.com/office/drawing/2014/main" id="{53414FBE-BD71-4D6B-944D-C38CBD8C20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3960" y="4175780"/>
                  <a:ext cx="593305" cy="593306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Streetlight">
                <a:extLst>
                  <a:ext uri="{FF2B5EF4-FFF2-40B4-BE49-F238E27FC236}">
                    <a16:creationId xmlns:a16="http://schemas.microsoft.com/office/drawing/2014/main" id="{F1892AA7-2F14-46E4-836D-A6A50DB5C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12921" y="4208194"/>
                <a:ext cx="914400" cy="1338366"/>
              </a:xfrm>
              <a:prstGeom prst="rect">
                <a:avLst/>
              </a:prstGeom>
            </p:spPr>
          </p:pic>
          <p:pic>
            <p:nvPicPr>
              <p:cNvPr id="81" name="Graphic 80" descr="Lightbulb and gear">
                <a:extLst>
                  <a:ext uri="{FF2B5EF4-FFF2-40B4-BE49-F238E27FC236}">
                    <a16:creationId xmlns:a16="http://schemas.microsoft.com/office/drawing/2014/main" id="{8EC31FBF-B70C-44C9-A802-AC89F037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V="1">
                <a:off x="7254269" y="4249209"/>
                <a:ext cx="356663" cy="470009"/>
              </a:xfrm>
              <a:prstGeom prst="rect">
                <a:avLst/>
              </a:prstGeom>
              <a:effectLst>
                <a:outerShdw blurRad="584200" dist="1130300" dir="6000000" sx="120000" sy="120000" algn="ctr" rotWithShape="0">
                  <a:srgbClr val="000000">
                    <a:alpha val="56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pic>
        </p:grpSp>
        <p:pic>
          <p:nvPicPr>
            <p:cNvPr id="124" name="Graphic 123" descr="Cat">
              <a:extLst>
                <a:ext uri="{FF2B5EF4-FFF2-40B4-BE49-F238E27FC236}">
                  <a16:creationId xmlns:a16="http://schemas.microsoft.com/office/drawing/2014/main" id="{96FDEB14-0925-4D3F-BAF3-245A452F2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54469" y="3721832"/>
              <a:ext cx="504447" cy="504447"/>
            </a:xfrm>
            <a:prstGeom prst="rect">
              <a:avLst/>
            </a:prstGeom>
          </p:spPr>
        </p:pic>
      </p:grpSp>
      <p:grpSp>
        <p:nvGrpSpPr>
          <p:cNvPr id="119" name="Graphic 98" descr="Man">
            <a:extLst>
              <a:ext uri="{FF2B5EF4-FFF2-40B4-BE49-F238E27FC236}">
                <a16:creationId xmlns:a16="http://schemas.microsoft.com/office/drawing/2014/main" id="{8049C6BC-23B9-4D8B-A78F-CA388BFE555E}"/>
              </a:ext>
            </a:extLst>
          </p:cNvPr>
          <p:cNvGrpSpPr/>
          <p:nvPr/>
        </p:nvGrpSpPr>
        <p:grpSpPr>
          <a:xfrm>
            <a:off x="2498558" y="3452987"/>
            <a:ext cx="1143585" cy="2312669"/>
            <a:chOff x="4285921" y="4285326"/>
            <a:chExt cx="553250" cy="1158263"/>
          </a:xfrm>
          <a:solidFill>
            <a:srgbClr val="FFFFFF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55E1A1E-5278-43E8-AE75-23E717344769}"/>
                </a:ext>
              </a:extLst>
            </p:cNvPr>
            <p:cNvSpPr/>
            <p:nvPr/>
          </p:nvSpPr>
          <p:spPr>
            <a:xfrm>
              <a:off x="4461956" y="4285326"/>
              <a:ext cx="201182" cy="205913"/>
            </a:xfrm>
            <a:custGeom>
              <a:avLst/>
              <a:gdLst>
                <a:gd name="connsiteX0" fmla="*/ 201182 w 201182"/>
                <a:gd name="connsiteY0" fmla="*/ 102957 h 205913"/>
                <a:gd name="connsiteX1" fmla="*/ 100591 w 201182"/>
                <a:gd name="connsiteY1" fmla="*/ 205913 h 205913"/>
                <a:gd name="connsiteX2" fmla="*/ 0 w 201182"/>
                <a:gd name="connsiteY2" fmla="*/ 102957 h 205913"/>
                <a:gd name="connsiteX3" fmla="*/ 100591 w 201182"/>
                <a:gd name="connsiteY3" fmla="*/ 0 h 205913"/>
                <a:gd name="connsiteX4" fmla="*/ 201182 w 201182"/>
                <a:gd name="connsiteY4" fmla="*/ 102957 h 20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82" h="205913">
                  <a:moveTo>
                    <a:pt x="201182" y="102957"/>
                  </a:moveTo>
                  <a:cubicBezTo>
                    <a:pt x="201182" y="159818"/>
                    <a:pt x="156146" y="205913"/>
                    <a:pt x="100591" y="205913"/>
                  </a:cubicBezTo>
                  <a:cubicBezTo>
                    <a:pt x="45036" y="205913"/>
                    <a:pt x="0" y="159818"/>
                    <a:pt x="0" y="102957"/>
                  </a:cubicBezTo>
                  <a:cubicBezTo>
                    <a:pt x="0" y="46095"/>
                    <a:pt x="45036" y="0"/>
                    <a:pt x="100591" y="0"/>
                  </a:cubicBezTo>
                  <a:cubicBezTo>
                    <a:pt x="156146" y="0"/>
                    <a:pt x="201182" y="46095"/>
                    <a:pt x="201182" y="102957"/>
                  </a:cubicBezTo>
                  <a:close/>
                </a:path>
              </a:pathLst>
            </a:custGeom>
            <a:solidFill>
              <a:schemeClr val="bg1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52570FE-FB14-4177-BD91-17195066177B}"/>
                </a:ext>
              </a:extLst>
            </p:cNvPr>
            <p:cNvSpPr/>
            <p:nvPr/>
          </p:nvSpPr>
          <p:spPr>
            <a:xfrm>
              <a:off x="4285921" y="4516979"/>
              <a:ext cx="553250" cy="926610"/>
            </a:xfrm>
            <a:custGeom>
              <a:avLst/>
              <a:gdLst>
                <a:gd name="connsiteX0" fmla="*/ 550736 w 553250"/>
                <a:gd name="connsiteY0" fmla="*/ 401531 h 926610"/>
                <a:gd name="connsiteX1" fmla="*/ 480322 w 553250"/>
                <a:gd name="connsiteY1" fmla="*/ 95235 h 926610"/>
                <a:gd name="connsiteX2" fmla="*/ 465233 w 553250"/>
                <a:gd name="connsiteY2" fmla="*/ 66922 h 926610"/>
                <a:gd name="connsiteX3" fmla="*/ 359613 w 553250"/>
                <a:gd name="connsiteY3" fmla="*/ 10296 h 926610"/>
                <a:gd name="connsiteX4" fmla="*/ 276625 w 553250"/>
                <a:gd name="connsiteY4" fmla="*/ 0 h 926610"/>
                <a:gd name="connsiteX5" fmla="*/ 193638 w 553250"/>
                <a:gd name="connsiteY5" fmla="*/ 12870 h 926610"/>
                <a:gd name="connsiteX6" fmla="*/ 88017 w 553250"/>
                <a:gd name="connsiteY6" fmla="*/ 69496 h 926610"/>
                <a:gd name="connsiteX7" fmla="*/ 72928 w 553250"/>
                <a:gd name="connsiteY7" fmla="*/ 97809 h 926610"/>
                <a:gd name="connsiteX8" fmla="*/ 2515 w 553250"/>
                <a:gd name="connsiteY8" fmla="*/ 404105 h 926610"/>
                <a:gd name="connsiteX9" fmla="*/ 0 w 553250"/>
                <a:gd name="connsiteY9" fmla="*/ 416975 h 926610"/>
                <a:gd name="connsiteX10" fmla="*/ 50296 w 553250"/>
                <a:gd name="connsiteY10" fmla="*/ 468453 h 926610"/>
                <a:gd name="connsiteX11" fmla="*/ 98076 w 553250"/>
                <a:gd name="connsiteY11" fmla="*/ 429844 h 926610"/>
                <a:gd name="connsiteX12" fmla="*/ 150887 w 553250"/>
                <a:gd name="connsiteY12" fmla="*/ 205913 h 926610"/>
                <a:gd name="connsiteX13" fmla="*/ 150887 w 553250"/>
                <a:gd name="connsiteY13" fmla="*/ 926610 h 926610"/>
                <a:gd name="connsiteX14" fmla="*/ 251478 w 553250"/>
                <a:gd name="connsiteY14" fmla="*/ 926610 h 926610"/>
                <a:gd name="connsiteX15" fmla="*/ 251478 w 553250"/>
                <a:gd name="connsiteY15" fmla="*/ 463305 h 926610"/>
                <a:gd name="connsiteX16" fmla="*/ 301773 w 553250"/>
                <a:gd name="connsiteY16" fmla="*/ 463305 h 926610"/>
                <a:gd name="connsiteX17" fmla="*/ 301773 w 553250"/>
                <a:gd name="connsiteY17" fmla="*/ 926610 h 926610"/>
                <a:gd name="connsiteX18" fmla="*/ 402364 w 553250"/>
                <a:gd name="connsiteY18" fmla="*/ 926610 h 926610"/>
                <a:gd name="connsiteX19" fmla="*/ 402364 w 553250"/>
                <a:gd name="connsiteY19" fmla="*/ 203339 h 926610"/>
                <a:gd name="connsiteX20" fmla="*/ 455174 w 553250"/>
                <a:gd name="connsiteY20" fmla="*/ 427270 h 926610"/>
                <a:gd name="connsiteX21" fmla="*/ 502955 w 553250"/>
                <a:gd name="connsiteY21" fmla="*/ 465879 h 926610"/>
                <a:gd name="connsiteX22" fmla="*/ 553251 w 553250"/>
                <a:gd name="connsiteY22" fmla="*/ 414401 h 926610"/>
                <a:gd name="connsiteX23" fmla="*/ 550736 w 553250"/>
                <a:gd name="connsiteY23" fmla="*/ 401531 h 92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250" h="926610">
                  <a:moveTo>
                    <a:pt x="550736" y="401531"/>
                  </a:moveTo>
                  <a:lnTo>
                    <a:pt x="480322" y="95235"/>
                  </a:lnTo>
                  <a:cubicBezTo>
                    <a:pt x="477807" y="84939"/>
                    <a:pt x="472778" y="74644"/>
                    <a:pt x="465233" y="66922"/>
                  </a:cubicBezTo>
                  <a:cubicBezTo>
                    <a:pt x="435056" y="41183"/>
                    <a:pt x="399849" y="23165"/>
                    <a:pt x="359613" y="10296"/>
                  </a:cubicBezTo>
                  <a:cubicBezTo>
                    <a:pt x="331950" y="5148"/>
                    <a:pt x="304288" y="0"/>
                    <a:pt x="276625" y="0"/>
                  </a:cubicBezTo>
                  <a:cubicBezTo>
                    <a:pt x="248963" y="0"/>
                    <a:pt x="221300" y="5148"/>
                    <a:pt x="193638" y="12870"/>
                  </a:cubicBezTo>
                  <a:cubicBezTo>
                    <a:pt x="153401" y="23165"/>
                    <a:pt x="118194" y="43757"/>
                    <a:pt x="88017" y="69496"/>
                  </a:cubicBezTo>
                  <a:cubicBezTo>
                    <a:pt x="80473" y="77218"/>
                    <a:pt x="75443" y="87513"/>
                    <a:pt x="72928" y="97809"/>
                  </a:cubicBezTo>
                  <a:lnTo>
                    <a:pt x="2515" y="404105"/>
                  </a:lnTo>
                  <a:cubicBezTo>
                    <a:pt x="2515" y="406679"/>
                    <a:pt x="0" y="411827"/>
                    <a:pt x="0" y="416975"/>
                  </a:cubicBezTo>
                  <a:cubicBezTo>
                    <a:pt x="0" y="445288"/>
                    <a:pt x="22633" y="468453"/>
                    <a:pt x="50296" y="468453"/>
                  </a:cubicBezTo>
                  <a:cubicBezTo>
                    <a:pt x="72928" y="468453"/>
                    <a:pt x="93047" y="450435"/>
                    <a:pt x="98076" y="429844"/>
                  </a:cubicBezTo>
                  <a:lnTo>
                    <a:pt x="150887" y="205913"/>
                  </a:lnTo>
                  <a:lnTo>
                    <a:pt x="150887" y="926610"/>
                  </a:lnTo>
                  <a:lnTo>
                    <a:pt x="251478" y="926610"/>
                  </a:lnTo>
                  <a:lnTo>
                    <a:pt x="251478" y="463305"/>
                  </a:lnTo>
                  <a:lnTo>
                    <a:pt x="301773" y="463305"/>
                  </a:lnTo>
                  <a:lnTo>
                    <a:pt x="301773" y="926610"/>
                  </a:lnTo>
                  <a:lnTo>
                    <a:pt x="402364" y="926610"/>
                  </a:lnTo>
                  <a:lnTo>
                    <a:pt x="402364" y="203339"/>
                  </a:lnTo>
                  <a:lnTo>
                    <a:pt x="455174" y="427270"/>
                  </a:lnTo>
                  <a:cubicBezTo>
                    <a:pt x="460204" y="447862"/>
                    <a:pt x="480322" y="465879"/>
                    <a:pt x="502955" y="465879"/>
                  </a:cubicBezTo>
                  <a:cubicBezTo>
                    <a:pt x="530618" y="465879"/>
                    <a:pt x="553251" y="442714"/>
                    <a:pt x="553251" y="414401"/>
                  </a:cubicBezTo>
                  <a:cubicBezTo>
                    <a:pt x="553251" y="409253"/>
                    <a:pt x="550736" y="404105"/>
                    <a:pt x="550736" y="401531"/>
                  </a:cubicBezTo>
                  <a:close/>
                </a:path>
              </a:pathLst>
            </a:custGeom>
            <a:solidFill>
              <a:schemeClr val="bg1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2" name="Graphic 100" descr="Smart Phone">
            <a:extLst>
              <a:ext uri="{FF2B5EF4-FFF2-40B4-BE49-F238E27FC236}">
                <a16:creationId xmlns:a16="http://schemas.microsoft.com/office/drawing/2014/main" id="{62C0BA57-3E40-4528-BE19-094D4BD17C00}"/>
              </a:ext>
            </a:extLst>
          </p:cNvPr>
          <p:cNvSpPr/>
          <p:nvPr/>
        </p:nvSpPr>
        <p:spPr>
          <a:xfrm flipV="1">
            <a:off x="1718453" y="4019647"/>
            <a:ext cx="377274" cy="781377"/>
          </a:xfrm>
          <a:custGeom>
            <a:avLst/>
            <a:gdLst>
              <a:gd name="connsiteX0" fmla="*/ 369680 w 422491"/>
              <a:gd name="connsiteY0" fmla="*/ 684676 h 792782"/>
              <a:gd name="connsiteX1" fmla="*/ 52811 w 422491"/>
              <a:gd name="connsiteY1" fmla="*/ 684676 h 792782"/>
              <a:gd name="connsiteX2" fmla="*/ 52811 w 422491"/>
              <a:gd name="connsiteY2" fmla="*/ 108107 h 792782"/>
              <a:gd name="connsiteX3" fmla="*/ 369680 w 422491"/>
              <a:gd name="connsiteY3" fmla="*/ 108107 h 792782"/>
              <a:gd name="connsiteX4" fmla="*/ 369680 w 422491"/>
              <a:gd name="connsiteY4" fmla="*/ 684676 h 792782"/>
              <a:gd name="connsiteX5" fmla="*/ 176038 w 422491"/>
              <a:gd name="connsiteY5" fmla="*/ 36036 h 792782"/>
              <a:gd name="connsiteX6" fmla="*/ 246453 w 422491"/>
              <a:gd name="connsiteY6" fmla="*/ 36036 h 792782"/>
              <a:gd name="connsiteX7" fmla="*/ 264057 w 422491"/>
              <a:gd name="connsiteY7" fmla="*/ 54053 h 792782"/>
              <a:gd name="connsiteX8" fmla="*/ 246453 w 422491"/>
              <a:gd name="connsiteY8" fmla="*/ 72071 h 792782"/>
              <a:gd name="connsiteX9" fmla="*/ 176038 w 422491"/>
              <a:gd name="connsiteY9" fmla="*/ 72071 h 792782"/>
              <a:gd name="connsiteX10" fmla="*/ 158434 w 422491"/>
              <a:gd name="connsiteY10" fmla="*/ 54053 h 792782"/>
              <a:gd name="connsiteX11" fmla="*/ 176038 w 422491"/>
              <a:gd name="connsiteY11" fmla="*/ 36036 h 792782"/>
              <a:gd name="connsiteX12" fmla="*/ 404887 w 422491"/>
              <a:gd name="connsiteY12" fmla="*/ 0 h 792782"/>
              <a:gd name="connsiteX13" fmla="*/ 17604 w 422491"/>
              <a:gd name="connsiteY13" fmla="*/ 0 h 792782"/>
              <a:gd name="connsiteX14" fmla="*/ 0 w 422491"/>
              <a:gd name="connsiteY14" fmla="*/ 18018 h 792782"/>
              <a:gd name="connsiteX15" fmla="*/ 0 w 422491"/>
              <a:gd name="connsiteY15" fmla="*/ 774765 h 792782"/>
              <a:gd name="connsiteX16" fmla="*/ 17604 w 422491"/>
              <a:gd name="connsiteY16" fmla="*/ 792783 h 792782"/>
              <a:gd name="connsiteX17" fmla="*/ 404887 w 422491"/>
              <a:gd name="connsiteY17" fmla="*/ 792783 h 792782"/>
              <a:gd name="connsiteX18" fmla="*/ 422491 w 422491"/>
              <a:gd name="connsiteY18" fmla="*/ 774765 h 792782"/>
              <a:gd name="connsiteX19" fmla="*/ 422491 w 422491"/>
              <a:gd name="connsiteY19" fmla="*/ 18018 h 792782"/>
              <a:gd name="connsiteX20" fmla="*/ 404887 w 422491"/>
              <a:gd name="connsiteY20" fmla="*/ 0 h 79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2491" h="792782">
                <a:moveTo>
                  <a:pt x="369680" y="684676"/>
                </a:moveTo>
                <a:lnTo>
                  <a:pt x="52811" y="684676"/>
                </a:lnTo>
                <a:lnTo>
                  <a:pt x="52811" y="108107"/>
                </a:lnTo>
                <a:lnTo>
                  <a:pt x="369680" y="108107"/>
                </a:lnTo>
                <a:lnTo>
                  <a:pt x="369680" y="684676"/>
                </a:lnTo>
                <a:close/>
                <a:moveTo>
                  <a:pt x="176038" y="36036"/>
                </a:moveTo>
                <a:lnTo>
                  <a:pt x="246453" y="36036"/>
                </a:lnTo>
                <a:cubicBezTo>
                  <a:pt x="256135" y="36036"/>
                  <a:pt x="264057" y="44144"/>
                  <a:pt x="264057" y="54053"/>
                </a:cubicBezTo>
                <a:cubicBezTo>
                  <a:pt x="264057" y="63963"/>
                  <a:pt x="256135" y="72071"/>
                  <a:pt x="246453" y="72071"/>
                </a:cubicBezTo>
                <a:lnTo>
                  <a:pt x="176038" y="72071"/>
                </a:lnTo>
                <a:cubicBezTo>
                  <a:pt x="166356" y="72071"/>
                  <a:pt x="158434" y="63963"/>
                  <a:pt x="158434" y="54053"/>
                </a:cubicBezTo>
                <a:cubicBezTo>
                  <a:pt x="158434" y="44144"/>
                  <a:pt x="166356" y="36036"/>
                  <a:pt x="176038" y="36036"/>
                </a:cubicBezTo>
                <a:close/>
                <a:moveTo>
                  <a:pt x="404887" y="0"/>
                </a:moveTo>
                <a:lnTo>
                  <a:pt x="17604" y="0"/>
                </a:lnTo>
                <a:cubicBezTo>
                  <a:pt x="7922" y="0"/>
                  <a:pt x="0" y="8108"/>
                  <a:pt x="0" y="18018"/>
                </a:cubicBezTo>
                <a:lnTo>
                  <a:pt x="0" y="774765"/>
                </a:lnTo>
                <a:cubicBezTo>
                  <a:pt x="0" y="784675"/>
                  <a:pt x="7922" y="792783"/>
                  <a:pt x="17604" y="792783"/>
                </a:cubicBezTo>
                <a:lnTo>
                  <a:pt x="404887" y="792783"/>
                </a:lnTo>
                <a:cubicBezTo>
                  <a:pt x="414569" y="792783"/>
                  <a:pt x="422491" y="784675"/>
                  <a:pt x="422491" y="774765"/>
                </a:cubicBezTo>
                <a:lnTo>
                  <a:pt x="422491" y="18018"/>
                </a:lnTo>
                <a:cubicBezTo>
                  <a:pt x="422491" y="8108"/>
                  <a:pt x="414569" y="0"/>
                  <a:pt x="40488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87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463A36D-6E04-4BEB-870F-83302AA1515F}"/>
              </a:ext>
            </a:extLst>
          </p:cNvPr>
          <p:cNvSpPr/>
          <p:nvPr/>
        </p:nvSpPr>
        <p:spPr>
          <a:xfrm>
            <a:off x="8109718" y="5342780"/>
            <a:ext cx="2944422" cy="523220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03: Home Security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22514-4EEF-4C1C-96B6-878D3E301825}"/>
              </a:ext>
            </a:extLst>
          </p:cNvPr>
          <p:cNvGrpSpPr/>
          <p:nvPr/>
        </p:nvGrpSpPr>
        <p:grpSpPr>
          <a:xfrm>
            <a:off x="1499973" y="817433"/>
            <a:ext cx="3187474" cy="2020924"/>
            <a:chOff x="1499973" y="817433"/>
            <a:chExt cx="3187474" cy="2020924"/>
          </a:xfrm>
        </p:grpSpPr>
        <p:sp>
          <p:nvSpPr>
            <p:cNvPr id="127" name="Speech Bubble: Oval 126">
              <a:extLst>
                <a:ext uri="{FF2B5EF4-FFF2-40B4-BE49-F238E27FC236}">
                  <a16:creationId xmlns:a16="http://schemas.microsoft.com/office/drawing/2014/main" id="{4E2F3775-0057-4CF1-8A88-7608FA68D677}"/>
                </a:ext>
              </a:extLst>
            </p:cNvPr>
            <p:cNvSpPr/>
            <p:nvPr/>
          </p:nvSpPr>
          <p:spPr>
            <a:xfrm>
              <a:off x="1499973" y="817433"/>
              <a:ext cx="3187474" cy="2020924"/>
            </a:xfrm>
            <a:prstGeom prst="wedgeEllipseCallout">
              <a:avLst>
                <a:gd name="adj1" fmla="val -37135"/>
                <a:gd name="adj2" fmla="val 125762"/>
              </a:avLst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EFDCC7-B8BA-4D83-AF41-BC2B57E9F46A}"/>
                </a:ext>
              </a:extLst>
            </p:cNvPr>
            <p:cNvGrpSpPr/>
            <p:nvPr/>
          </p:nvGrpSpPr>
          <p:grpSpPr>
            <a:xfrm>
              <a:off x="1949020" y="1055440"/>
              <a:ext cx="2210989" cy="1512958"/>
              <a:chOff x="1237071" y="848745"/>
              <a:chExt cx="2210989" cy="151295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590FF09-C1EC-492C-A4FD-69FF6B94DF1B}"/>
                  </a:ext>
                </a:extLst>
              </p:cNvPr>
              <p:cNvGrpSpPr/>
              <p:nvPr/>
            </p:nvGrpSpPr>
            <p:grpSpPr>
              <a:xfrm>
                <a:off x="1408507" y="1329081"/>
                <a:ext cx="1606373" cy="1032622"/>
                <a:chOff x="2049708" y="1236078"/>
                <a:chExt cx="1606373" cy="1032622"/>
              </a:xfrm>
            </p:grpSpPr>
            <p:pic>
              <p:nvPicPr>
                <p:cNvPr id="5" name="Graphic 4" descr="Robber">
                  <a:extLst>
                    <a:ext uri="{FF2B5EF4-FFF2-40B4-BE49-F238E27FC236}">
                      <a16:creationId xmlns:a16="http://schemas.microsoft.com/office/drawing/2014/main" id="{8C7EBD4C-953D-4B7C-A020-44992B610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2935" y="1267865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3FF63B3-A6BF-4E28-9A10-936A1C68EA9B}"/>
                    </a:ext>
                  </a:extLst>
                </p:cNvPr>
                <p:cNvGrpSpPr/>
                <p:nvPr/>
              </p:nvGrpSpPr>
              <p:grpSpPr>
                <a:xfrm>
                  <a:off x="2049708" y="1236078"/>
                  <a:ext cx="1606373" cy="1032622"/>
                  <a:chOff x="1130822" y="1384386"/>
                  <a:chExt cx="1606373" cy="1032622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4072A5A3-AA9F-497D-9FCE-F59E9C35C4BC}"/>
                      </a:ext>
                    </a:extLst>
                  </p:cNvPr>
                  <p:cNvSpPr/>
                  <p:nvPr/>
                </p:nvSpPr>
                <p:spPr>
                  <a:xfrm>
                    <a:off x="1504536" y="1384386"/>
                    <a:ext cx="858947" cy="894792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  <a:alpha val="32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3E5C326-400B-4175-A306-624A386B79D9}"/>
                      </a:ext>
                    </a:extLst>
                  </p:cNvPr>
                  <p:cNvSpPr/>
                  <p:nvPr/>
                </p:nvSpPr>
                <p:spPr>
                  <a:xfrm>
                    <a:off x="1130822" y="2371289"/>
                    <a:ext cx="1606373" cy="457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Stranger.png</a:t>
                    </a:r>
                  </a:p>
                </p:txBody>
              </p:sp>
            </p:grpSp>
          </p:grpSp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39325BEF-EE85-4A5A-ABB3-15E96AC4BD36}"/>
                  </a:ext>
                </a:extLst>
              </p:cNvPr>
              <p:cNvSpPr/>
              <p:nvPr/>
            </p:nvSpPr>
            <p:spPr>
              <a:xfrm>
                <a:off x="1237071" y="848745"/>
                <a:ext cx="2210989" cy="379527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Unknow person</a:t>
                </a:r>
              </a:p>
              <a:p>
                <a:pPr algn="ctr"/>
                <a:r>
                  <a:rPr lang="en-US" dirty="0"/>
                  <a:t> in your home now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77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726763" y="-162045"/>
            <a:ext cx="13148534" cy="7709267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2D99F95F-C436-47F8-AAEB-44C2D416FFF5}"/>
              </a:ext>
            </a:extLst>
          </p:cNvPr>
          <p:cNvSpPr/>
          <p:nvPr/>
        </p:nvSpPr>
        <p:spPr>
          <a:xfrm flipH="1" flipV="1">
            <a:off x="-208343" y="441451"/>
            <a:ext cx="7569843" cy="1125526"/>
          </a:xfrm>
          <a:prstGeom prst="round2SameRect">
            <a:avLst/>
          </a:prstGeom>
          <a:solidFill>
            <a:schemeClr val="accent1">
              <a:lumMod val="50000"/>
              <a:alpha val="26000"/>
            </a:schemeClr>
          </a:solidFill>
          <a:ln>
            <a:noFill/>
          </a:ln>
          <a:effectLst>
            <a:outerShdw blurRad="127000" dist="165100" dir="4500000" sx="107000" sy="107000" algn="ctr" rotWithShape="0">
              <a:schemeClr val="bg1">
                <a:alpha val="24000"/>
              </a:scheme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7BA-75A9-4972-AF21-6E71FBE1CEDE}"/>
              </a:ext>
            </a:extLst>
          </p:cNvPr>
          <p:cNvSpPr txBox="1"/>
          <p:nvPr/>
        </p:nvSpPr>
        <p:spPr>
          <a:xfrm>
            <a:off x="260132" y="619495"/>
            <a:ext cx="6653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Introduction  </a:t>
            </a:r>
            <a:r>
              <a:rPr lang="en-US" sz="2800" dirty="0">
                <a:solidFill>
                  <a:schemeClr val="bg1"/>
                </a:solidFill>
              </a:rPr>
              <a:t>–  Project Concept </a:t>
            </a:r>
            <a:r>
              <a:rPr lang="en-US" sz="2800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9B266534-82EE-4955-94E6-BD3ADE984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1803" y="2633908"/>
            <a:ext cx="2321739" cy="2321739"/>
          </a:xfrm>
          <a:prstGeom prst="rect">
            <a:avLst/>
          </a:prstGeom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0F58D7C-044D-4EFF-B523-332B72530EBD}"/>
              </a:ext>
            </a:extLst>
          </p:cNvPr>
          <p:cNvSpPr/>
          <p:nvPr/>
        </p:nvSpPr>
        <p:spPr>
          <a:xfrm rot="21301482">
            <a:off x="3852958" y="1839769"/>
            <a:ext cx="1581259" cy="3761453"/>
          </a:xfrm>
          <a:custGeom>
            <a:avLst/>
            <a:gdLst>
              <a:gd name="connsiteX0" fmla="*/ 270413 w 1310780"/>
              <a:gd name="connsiteY0" fmla="*/ 0 h 3603082"/>
              <a:gd name="connsiteX1" fmla="*/ 403814 w 1310780"/>
              <a:gd name="connsiteY1" fmla="*/ 69104 h 3603082"/>
              <a:gd name="connsiteX2" fmla="*/ 1310780 w 1310780"/>
              <a:gd name="connsiteY2" fmla="*/ 1754672 h 3603082"/>
              <a:gd name="connsiteX3" fmla="*/ 121350 w 1310780"/>
              <a:gd name="connsiteY3" fmla="*/ 3568983 h 3603082"/>
              <a:gd name="connsiteX4" fmla="*/ 0 w 1310780"/>
              <a:gd name="connsiteY4" fmla="*/ 3603082 h 3603082"/>
              <a:gd name="connsiteX5" fmla="*/ 37128 w 1310780"/>
              <a:gd name="connsiteY5" fmla="*/ 3108381 h 3603082"/>
              <a:gd name="connsiteX6" fmla="*/ 188811 w 1310780"/>
              <a:gd name="connsiteY6" fmla="*/ 3035069 h 3603082"/>
              <a:gd name="connsiteX7" fmla="*/ 838507 w 1310780"/>
              <a:gd name="connsiteY7" fmla="*/ 1754672 h 3603082"/>
              <a:gd name="connsiteX8" fmla="*/ 370863 w 1310780"/>
              <a:gd name="connsiteY8" fmla="*/ 613040 h 3603082"/>
              <a:gd name="connsiteX9" fmla="*/ 232329 w 1310780"/>
              <a:gd name="connsiteY9" fmla="*/ 507445 h 36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780" h="3603082">
                <a:moveTo>
                  <a:pt x="270413" y="0"/>
                </a:moveTo>
                <a:lnTo>
                  <a:pt x="403814" y="69104"/>
                </a:lnTo>
                <a:cubicBezTo>
                  <a:pt x="942259" y="382612"/>
                  <a:pt x="1310780" y="1019720"/>
                  <a:pt x="1310780" y="1754672"/>
                </a:cubicBezTo>
                <a:cubicBezTo>
                  <a:pt x="1310780" y="2612116"/>
                  <a:pt x="809182" y="3336384"/>
                  <a:pt x="121350" y="3568983"/>
                </a:cubicBezTo>
                <a:lnTo>
                  <a:pt x="0" y="3603082"/>
                </a:lnTo>
                <a:lnTo>
                  <a:pt x="37128" y="3108381"/>
                </a:lnTo>
                <a:lnTo>
                  <a:pt x="188811" y="3035069"/>
                </a:lnTo>
                <a:cubicBezTo>
                  <a:pt x="574521" y="2796921"/>
                  <a:pt x="838507" y="2312959"/>
                  <a:pt x="838507" y="1754672"/>
                </a:cubicBezTo>
                <a:cubicBezTo>
                  <a:pt x="838506" y="1289433"/>
                  <a:pt x="655183" y="875809"/>
                  <a:pt x="370863" y="613040"/>
                </a:cubicBezTo>
                <a:lnTo>
                  <a:pt x="232329" y="50744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6000"/>
                  <a:alpha val="14000"/>
                </a:schemeClr>
              </a:gs>
              <a:gs pos="86000">
                <a:schemeClr val="accent5">
                  <a:lumMod val="45000"/>
                  <a:lumOff val="55000"/>
                </a:schemeClr>
              </a:gs>
              <a:gs pos="100000">
                <a:srgbClr val="000A1E"/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859E5C7C-5962-462F-80FD-F8CC6CF05F7E}"/>
              </a:ext>
            </a:extLst>
          </p:cNvPr>
          <p:cNvSpPr/>
          <p:nvPr/>
        </p:nvSpPr>
        <p:spPr>
          <a:xfrm>
            <a:off x="6638896" y="1854557"/>
            <a:ext cx="3885840" cy="89834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1.   Voice Recognition </a:t>
            </a:r>
          </a:p>
          <a:p>
            <a:pPr algn="ctr"/>
            <a:endParaRPr lang="en-US" dirty="0"/>
          </a:p>
        </p:txBody>
      </p:sp>
      <p:sp>
        <p:nvSpPr>
          <p:cNvPr id="112" name="Scroll: Horizontal 111">
            <a:extLst>
              <a:ext uri="{FF2B5EF4-FFF2-40B4-BE49-F238E27FC236}">
                <a16:creationId xmlns:a16="http://schemas.microsoft.com/office/drawing/2014/main" id="{6CAF0AD2-D5E8-4A1B-90AF-EEA68C636AF1}"/>
              </a:ext>
            </a:extLst>
          </p:cNvPr>
          <p:cNvSpPr/>
          <p:nvPr/>
        </p:nvSpPr>
        <p:spPr>
          <a:xfrm>
            <a:off x="7319781" y="3374211"/>
            <a:ext cx="3885840" cy="898345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 Face Recognition </a:t>
            </a:r>
          </a:p>
        </p:txBody>
      </p:sp>
      <p:sp>
        <p:nvSpPr>
          <p:cNvPr id="117" name="Scroll: Horizontal 116">
            <a:extLst>
              <a:ext uri="{FF2B5EF4-FFF2-40B4-BE49-F238E27FC236}">
                <a16:creationId xmlns:a16="http://schemas.microsoft.com/office/drawing/2014/main" id="{AAE586B0-C153-43AF-9304-CF2F13BA736A}"/>
              </a:ext>
            </a:extLst>
          </p:cNvPr>
          <p:cNvSpPr/>
          <p:nvPr/>
        </p:nvSpPr>
        <p:spPr>
          <a:xfrm>
            <a:off x="6128094" y="4764360"/>
            <a:ext cx="3885840" cy="898345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400" dirty="0"/>
              <a:t>3</a:t>
            </a:r>
            <a:r>
              <a:rPr lang="en-US" sz="2000" dirty="0"/>
              <a:t>. Remote Control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1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529735" y="-284285"/>
            <a:ext cx="13148534" cy="7407592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EC6C3-A136-4C38-B4CF-420FFF3BAFED}"/>
              </a:ext>
            </a:extLst>
          </p:cNvPr>
          <p:cNvGrpSpPr/>
          <p:nvPr/>
        </p:nvGrpSpPr>
        <p:grpSpPr>
          <a:xfrm>
            <a:off x="1216687" y="2499907"/>
            <a:ext cx="10129016" cy="3241114"/>
            <a:chOff x="961781" y="1898248"/>
            <a:chExt cx="10129016" cy="32411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127FFD-421E-46FF-BD40-9CB1E076B4F3}"/>
                </a:ext>
              </a:extLst>
            </p:cNvPr>
            <p:cNvSpPr txBox="1"/>
            <p:nvPr/>
          </p:nvSpPr>
          <p:spPr>
            <a:xfrm>
              <a:off x="5637179" y="273833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F3CD43-8B21-4FFC-A6F2-32766EFEBEFF}"/>
                </a:ext>
              </a:extLst>
            </p:cNvPr>
            <p:cNvGrpSpPr/>
            <p:nvPr/>
          </p:nvGrpSpPr>
          <p:grpSpPr>
            <a:xfrm>
              <a:off x="1101202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09A7C8-8602-4A5D-B270-9945A9839B47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A7278C9-5EE9-4F5A-9688-C97406DF1D66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DC9AD40-3BE7-4072-832C-DCEAFF954050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E03DD-3830-42B9-A01E-D1A1B5A9D3D7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Introduction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9F45CC-F203-4CB7-A4AF-70E95FEF7ED3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</a:t>
                </a:r>
                <a:endParaRPr lang="en-US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78A879-C7EF-447E-BBB3-CBD5EC8FA75B}"/>
                </a:ext>
              </a:extLst>
            </p:cNvPr>
            <p:cNvGrpSpPr/>
            <p:nvPr/>
          </p:nvGrpSpPr>
          <p:grpSpPr>
            <a:xfrm>
              <a:off x="3961134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8B727A-72AB-47BF-98ED-685115558298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3B0191F-A36A-4C75-AE72-9F9259CA4215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78FBCDD-8F75-4C5B-A58E-0D0A762BC02B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9000"/>
                  </a:schemeClr>
                </a:solidFill>
                <a:effectLst>
                  <a:outerShdw blurRad="127000" dist="50800" dir="5400000" sx="116000" sy="116000" algn="ctr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E56874-311D-4290-A6CB-8493F153076E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3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Completion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CA626C-84D2-42B2-8590-889016E3C111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2</a:t>
                </a:r>
                <a:endParaRPr lang="en-US" sz="24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4EC09C-095E-48F0-9A21-56396BCF0EF6}"/>
                </a:ext>
              </a:extLst>
            </p:cNvPr>
            <p:cNvGrpSpPr/>
            <p:nvPr/>
          </p:nvGrpSpPr>
          <p:grpSpPr>
            <a:xfrm>
              <a:off x="6767208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B101697-D9ED-4987-B3D4-D8541E718E5A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6F9E648-0563-4E0D-8733-1C7FADB65B2C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92D978D-671E-43CB-A3F0-70724A6C5B97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C56DBC-C5BE-4956-94D1-109F587BBCE3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165D8-C35F-42F7-9A07-EF19A9F379CF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3</a:t>
                </a:r>
                <a:endParaRPr lang="en-US" sz="24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260254-DF32-48C3-B445-4376F2084ECC}"/>
                </a:ext>
              </a:extLst>
            </p:cNvPr>
            <p:cNvGrpSpPr/>
            <p:nvPr/>
          </p:nvGrpSpPr>
          <p:grpSpPr>
            <a:xfrm>
              <a:off x="9573281" y="1898248"/>
              <a:ext cx="1517516" cy="3241114"/>
              <a:chOff x="1074274" y="1901676"/>
              <a:chExt cx="1517516" cy="29613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44F2AF-28F2-451F-B153-A512F5E5540B}"/>
                  </a:ext>
                </a:extLst>
              </p:cNvPr>
              <p:cNvGrpSpPr/>
              <p:nvPr/>
            </p:nvGrpSpPr>
            <p:grpSpPr>
              <a:xfrm>
                <a:off x="1074274" y="1901676"/>
                <a:ext cx="1517516" cy="2961388"/>
                <a:chOff x="2887492" y="2339100"/>
                <a:chExt cx="1517516" cy="2961388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F8437F7-7EE6-41F1-9041-EA9F2CBEBE39}"/>
                    </a:ext>
                  </a:extLst>
                </p:cNvPr>
                <p:cNvSpPr/>
                <p:nvPr/>
              </p:nvSpPr>
              <p:spPr>
                <a:xfrm flipV="1">
                  <a:off x="2887493" y="3179337"/>
                  <a:ext cx="1517515" cy="2121151"/>
                </a:xfrm>
                <a:custGeom>
                  <a:avLst/>
                  <a:gdLst>
                    <a:gd name="connsiteX0" fmla="*/ 0 w 1517515"/>
                    <a:gd name="connsiteY0" fmla="*/ 2121151 h 2121151"/>
                    <a:gd name="connsiteX1" fmla="*/ 146348 w 1517515"/>
                    <a:gd name="connsiteY1" fmla="*/ 2121151 h 2121151"/>
                    <a:gd name="connsiteX2" fmla="*/ 145914 w 1517515"/>
                    <a:gd name="connsiteY2" fmla="*/ 2116852 h 2121151"/>
                    <a:gd name="connsiteX3" fmla="*/ 758757 w 1517515"/>
                    <a:gd name="connsiteY3" fmla="*/ 1504009 h 2121151"/>
                    <a:gd name="connsiteX4" fmla="*/ 1371600 w 1517515"/>
                    <a:gd name="connsiteY4" fmla="*/ 2116852 h 2121151"/>
                    <a:gd name="connsiteX5" fmla="*/ 1371167 w 1517515"/>
                    <a:gd name="connsiteY5" fmla="*/ 2121151 h 2121151"/>
                    <a:gd name="connsiteX6" fmla="*/ 1517515 w 1517515"/>
                    <a:gd name="connsiteY6" fmla="*/ 2121151 h 2121151"/>
                    <a:gd name="connsiteX7" fmla="*/ 1517515 w 1517515"/>
                    <a:gd name="connsiteY7" fmla="*/ 241891 h 2121151"/>
                    <a:gd name="connsiteX8" fmla="*/ 1264591 w 1517515"/>
                    <a:gd name="connsiteY8" fmla="*/ 0 h 2121151"/>
                    <a:gd name="connsiteX9" fmla="*/ 252924 w 1517515"/>
                    <a:gd name="connsiteY9" fmla="*/ 0 h 2121151"/>
                    <a:gd name="connsiteX10" fmla="*/ 0 w 1517515"/>
                    <a:gd name="connsiteY10" fmla="*/ 241891 h 2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17515" h="2121151">
                      <a:moveTo>
                        <a:pt x="0" y="2121151"/>
                      </a:moveTo>
                      <a:lnTo>
                        <a:pt x="146348" y="2121151"/>
                      </a:lnTo>
                      <a:lnTo>
                        <a:pt x="145914" y="2116852"/>
                      </a:lnTo>
                      <a:cubicBezTo>
                        <a:pt x="145914" y="1778388"/>
                        <a:pt x="420293" y="1504009"/>
                        <a:pt x="758757" y="1504009"/>
                      </a:cubicBezTo>
                      <a:cubicBezTo>
                        <a:pt x="1097221" y="1504009"/>
                        <a:pt x="1371600" y="1778388"/>
                        <a:pt x="1371600" y="2116852"/>
                      </a:cubicBezTo>
                      <a:lnTo>
                        <a:pt x="1371167" y="2121151"/>
                      </a:lnTo>
                      <a:lnTo>
                        <a:pt x="1517515" y="2121151"/>
                      </a:lnTo>
                      <a:lnTo>
                        <a:pt x="1517515" y="241891"/>
                      </a:lnTo>
                      <a:cubicBezTo>
                        <a:pt x="1517515" y="108298"/>
                        <a:pt x="1404277" y="0"/>
                        <a:pt x="1264591" y="0"/>
                      </a:cubicBezTo>
                      <a:lnTo>
                        <a:pt x="252924" y="0"/>
                      </a:lnTo>
                      <a:cubicBezTo>
                        <a:pt x="113238" y="0"/>
                        <a:pt x="0" y="108298"/>
                        <a:pt x="0" y="24189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1000"/>
                  </a:schemeClr>
                </a:solidFill>
                <a:ln>
                  <a:noFill/>
                </a:ln>
                <a:effectLst>
                  <a:outerShdw blurRad="127000" dist="50800" dir="5400000" sx="107000" sy="107000" algn="ctr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5F92A4B-5479-420F-AB19-319173ABD189}"/>
                    </a:ext>
                  </a:extLst>
                </p:cNvPr>
                <p:cNvSpPr/>
                <p:nvPr/>
              </p:nvSpPr>
              <p:spPr>
                <a:xfrm>
                  <a:off x="2887492" y="2339100"/>
                  <a:ext cx="1517515" cy="1457379"/>
                </a:xfrm>
                <a:custGeom>
                  <a:avLst/>
                  <a:gdLst>
                    <a:gd name="connsiteX0" fmla="*/ 252924 w 1517515"/>
                    <a:gd name="connsiteY0" fmla="*/ 0 h 1457379"/>
                    <a:gd name="connsiteX1" fmla="*/ 1264591 w 1517515"/>
                    <a:gd name="connsiteY1" fmla="*/ 0 h 1457379"/>
                    <a:gd name="connsiteX2" fmla="*/ 1497639 w 1517515"/>
                    <a:gd name="connsiteY2" fmla="*/ 154474 h 1457379"/>
                    <a:gd name="connsiteX3" fmla="*/ 1499637 w 1517515"/>
                    <a:gd name="connsiteY3" fmla="*/ 160909 h 1457379"/>
                    <a:gd name="connsiteX4" fmla="*/ 1517515 w 1517515"/>
                    <a:gd name="connsiteY4" fmla="*/ 160909 h 1457379"/>
                    <a:gd name="connsiteX5" fmla="*/ 1517515 w 1517515"/>
                    <a:gd name="connsiteY5" fmla="*/ 252924 h 1457379"/>
                    <a:gd name="connsiteX6" fmla="*/ 1517515 w 1517515"/>
                    <a:gd name="connsiteY6" fmla="*/ 321818 h 1457379"/>
                    <a:gd name="connsiteX7" fmla="*/ 1517515 w 1517515"/>
                    <a:gd name="connsiteY7" fmla="*/ 901429 h 1457379"/>
                    <a:gd name="connsiteX8" fmla="*/ 1370187 w 1517515"/>
                    <a:gd name="connsiteY8" fmla="*/ 901429 h 1457379"/>
                    <a:gd name="connsiteX9" fmla="*/ 1371600 w 1517515"/>
                    <a:gd name="connsiteY9" fmla="*/ 913864 h 1457379"/>
                    <a:gd name="connsiteX10" fmla="*/ 758757 w 1517515"/>
                    <a:gd name="connsiteY10" fmla="*/ 1457379 h 1457379"/>
                    <a:gd name="connsiteX11" fmla="*/ 145914 w 1517515"/>
                    <a:gd name="connsiteY11" fmla="*/ 913864 h 1457379"/>
                    <a:gd name="connsiteX12" fmla="*/ 147328 w 1517515"/>
                    <a:gd name="connsiteY12" fmla="*/ 901429 h 1457379"/>
                    <a:gd name="connsiteX13" fmla="*/ 0 w 1517515"/>
                    <a:gd name="connsiteY13" fmla="*/ 901429 h 1457379"/>
                    <a:gd name="connsiteX14" fmla="*/ 0 w 1517515"/>
                    <a:gd name="connsiteY14" fmla="*/ 321818 h 1457379"/>
                    <a:gd name="connsiteX15" fmla="*/ 0 w 1517515"/>
                    <a:gd name="connsiteY15" fmla="*/ 252924 h 1457379"/>
                    <a:gd name="connsiteX16" fmla="*/ 0 w 1517515"/>
                    <a:gd name="connsiteY16" fmla="*/ 160909 h 1457379"/>
                    <a:gd name="connsiteX17" fmla="*/ 17879 w 1517515"/>
                    <a:gd name="connsiteY17" fmla="*/ 160909 h 1457379"/>
                    <a:gd name="connsiteX18" fmla="*/ 19876 w 1517515"/>
                    <a:gd name="connsiteY18" fmla="*/ 154474 h 1457379"/>
                    <a:gd name="connsiteX19" fmla="*/ 252924 w 1517515"/>
                    <a:gd name="connsiteY19" fmla="*/ 0 h 1457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7515" h="1457379">
                      <a:moveTo>
                        <a:pt x="252924" y="0"/>
                      </a:moveTo>
                      <a:lnTo>
                        <a:pt x="1264591" y="0"/>
                      </a:lnTo>
                      <a:cubicBezTo>
                        <a:pt x="1369356" y="0"/>
                        <a:pt x="1459243" y="63696"/>
                        <a:pt x="1497639" y="154474"/>
                      </a:cubicBezTo>
                      <a:lnTo>
                        <a:pt x="1499637" y="160909"/>
                      </a:lnTo>
                      <a:lnTo>
                        <a:pt x="1517515" y="160909"/>
                      </a:lnTo>
                      <a:lnTo>
                        <a:pt x="1517515" y="252924"/>
                      </a:lnTo>
                      <a:lnTo>
                        <a:pt x="1517515" y="321818"/>
                      </a:lnTo>
                      <a:lnTo>
                        <a:pt x="1517515" y="901429"/>
                      </a:lnTo>
                      <a:lnTo>
                        <a:pt x="1370187" y="901429"/>
                      </a:lnTo>
                      <a:lnTo>
                        <a:pt x="1371600" y="913864"/>
                      </a:lnTo>
                      <a:cubicBezTo>
                        <a:pt x="1371600" y="1214039"/>
                        <a:pt x="1097221" y="1457379"/>
                        <a:pt x="758757" y="1457379"/>
                      </a:cubicBezTo>
                      <a:cubicBezTo>
                        <a:pt x="420293" y="1457379"/>
                        <a:pt x="145914" y="1214039"/>
                        <a:pt x="145914" y="913864"/>
                      </a:cubicBezTo>
                      <a:lnTo>
                        <a:pt x="147328" y="901429"/>
                      </a:lnTo>
                      <a:lnTo>
                        <a:pt x="0" y="901429"/>
                      </a:lnTo>
                      <a:lnTo>
                        <a:pt x="0" y="321818"/>
                      </a:lnTo>
                      <a:lnTo>
                        <a:pt x="0" y="252924"/>
                      </a:lnTo>
                      <a:lnTo>
                        <a:pt x="0" y="160909"/>
                      </a:lnTo>
                      <a:lnTo>
                        <a:pt x="17879" y="160909"/>
                      </a:lnTo>
                      <a:lnTo>
                        <a:pt x="19876" y="154474"/>
                      </a:lnTo>
                      <a:cubicBezTo>
                        <a:pt x="58272" y="63696"/>
                        <a:pt x="148160" y="0"/>
                        <a:pt x="2529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BD94B8-7385-4BAD-9C64-BB203A3DBDE6}"/>
                  </a:ext>
                </a:extLst>
              </p:cNvPr>
              <p:cNvSpPr txBox="1"/>
              <p:nvPr/>
            </p:nvSpPr>
            <p:spPr>
              <a:xfrm>
                <a:off x="1192575" y="2199148"/>
                <a:ext cx="1291052" cy="30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Conclusion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54C2C6-39B2-4FF7-9D3D-B35326EA1842}"/>
                  </a:ext>
                </a:extLst>
              </p:cNvPr>
              <p:cNvSpPr txBox="1"/>
              <p:nvPr/>
            </p:nvSpPr>
            <p:spPr>
              <a:xfrm>
                <a:off x="1536337" y="2651169"/>
                <a:ext cx="593387" cy="42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A807E8-C18F-46F6-8B35-52C9FF0536B3}"/>
                </a:ext>
              </a:extLst>
            </p:cNvPr>
            <p:cNvSpPr txBox="1"/>
            <p:nvPr/>
          </p:nvSpPr>
          <p:spPr>
            <a:xfrm>
              <a:off x="961781" y="4425812"/>
              <a:ext cx="1790679" cy="3539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Project Concept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EF8BA3-54CF-4B90-BEFD-991C4536158C}"/>
                </a:ext>
              </a:extLst>
            </p:cNvPr>
            <p:cNvSpPr txBox="1"/>
            <p:nvPr/>
          </p:nvSpPr>
          <p:spPr>
            <a:xfrm>
              <a:off x="964618" y="3715069"/>
              <a:ext cx="1790679" cy="35394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User Story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11CA3-D074-4C43-95FA-A0844A15A291}"/>
                </a:ext>
              </a:extLst>
            </p:cNvPr>
            <p:cNvSpPr txBox="1"/>
            <p:nvPr/>
          </p:nvSpPr>
          <p:spPr>
            <a:xfrm>
              <a:off x="3679396" y="3652737"/>
              <a:ext cx="2049606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Concept Diagram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5CD2AD-A9F4-457B-BD83-B8016B1B9445}"/>
                </a:ext>
              </a:extLst>
            </p:cNvPr>
            <p:cNvSpPr txBox="1"/>
            <p:nvPr/>
          </p:nvSpPr>
          <p:spPr>
            <a:xfrm>
              <a:off x="6623880" y="3741269"/>
              <a:ext cx="1814717" cy="35394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MVP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2F19BD-E11E-40D0-98A7-F44DFC2E6271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F17F6-E24B-4F4E-96E2-68E62AF9A2E6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9A16E85-BE8A-4FE2-911A-5C074DDF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7DEFBF-9B97-419A-A4F5-C3325627A4D0}"/>
              </a:ext>
            </a:extLst>
          </p:cNvPr>
          <p:cNvGrpSpPr/>
          <p:nvPr/>
        </p:nvGrpSpPr>
        <p:grpSpPr>
          <a:xfrm>
            <a:off x="2492527" y="554163"/>
            <a:ext cx="7569843" cy="1125526"/>
            <a:chOff x="-208344" y="441451"/>
            <a:chExt cx="7569843" cy="1125526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F439441C-D180-4CBA-BEB3-85A506BD9B24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66BD11-A077-44A7-B3F8-58D2E8D6348F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Content</a:t>
              </a:r>
              <a:r>
                <a:rPr lang="en-US" sz="2800" dirty="0"/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DA2FDC3-1008-4752-AB74-D9CD1010BBF9}"/>
              </a:ext>
            </a:extLst>
          </p:cNvPr>
          <p:cNvSpPr txBox="1"/>
          <p:nvPr/>
        </p:nvSpPr>
        <p:spPr>
          <a:xfrm>
            <a:off x="3963234" y="4829573"/>
            <a:ext cx="2020674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System Diagram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16874-71B6-4490-A939-AB29FB8CA6F5}"/>
              </a:ext>
            </a:extLst>
          </p:cNvPr>
          <p:cNvSpPr txBox="1"/>
          <p:nvPr/>
        </p:nvSpPr>
        <p:spPr>
          <a:xfrm>
            <a:off x="6868243" y="5021225"/>
            <a:ext cx="1814717" cy="3539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E9172-93F9-4343-812F-CAAB1A2B1B94}"/>
              </a:ext>
            </a:extLst>
          </p:cNvPr>
          <p:cNvSpPr txBox="1"/>
          <p:nvPr/>
        </p:nvSpPr>
        <p:spPr>
          <a:xfrm>
            <a:off x="3955344" y="5359069"/>
            <a:ext cx="2028564" cy="353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27001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686611" y="-289366"/>
            <a:ext cx="13013650" cy="7309853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72972DF-A814-47D8-84F5-4361FFBAED44}"/>
              </a:ext>
            </a:extLst>
          </p:cNvPr>
          <p:cNvGrpSpPr/>
          <p:nvPr/>
        </p:nvGrpSpPr>
        <p:grpSpPr>
          <a:xfrm>
            <a:off x="-163166" y="396149"/>
            <a:ext cx="7569843" cy="1378371"/>
            <a:chOff x="-208344" y="441451"/>
            <a:chExt cx="7569843" cy="1378371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2D99F95F-C436-47F8-AAEB-44C2D416FFF5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7F7BA-75A9-4972-AF21-6E71FBE1CEDE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Completion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bg1"/>
                  </a:solidFill>
                </a:rPr>
                <a:t>  </a:t>
              </a:r>
              <a:r>
                <a:rPr lang="en-US" sz="2800" dirty="0">
                  <a:solidFill>
                    <a:schemeClr val="bg1"/>
                  </a:solidFill>
                </a:rPr>
                <a:t>–  Concept Diagram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34A7FF-7989-4DD9-BC54-71144400E1CC}"/>
              </a:ext>
            </a:extLst>
          </p:cNvPr>
          <p:cNvGrpSpPr/>
          <p:nvPr/>
        </p:nvGrpSpPr>
        <p:grpSpPr>
          <a:xfrm>
            <a:off x="1144147" y="2071621"/>
            <a:ext cx="9673859" cy="3060723"/>
            <a:chOff x="792846" y="1997864"/>
            <a:chExt cx="9673859" cy="3060723"/>
          </a:xfrm>
        </p:grpSpPr>
        <p:pic>
          <p:nvPicPr>
            <p:cNvPr id="150" name="Graphic 149" descr="Smart Phone">
              <a:extLst>
                <a:ext uri="{FF2B5EF4-FFF2-40B4-BE49-F238E27FC236}">
                  <a16:creationId xmlns:a16="http://schemas.microsoft.com/office/drawing/2014/main" id="{C4369AB5-5E4B-4FFC-9FD9-48B745CB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792846" y="2158953"/>
              <a:ext cx="937602" cy="912607"/>
            </a:xfrm>
            <a:prstGeom prst="rect">
              <a:avLst/>
            </a:prstGeom>
          </p:spPr>
        </p:pic>
        <p:pic>
          <p:nvPicPr>
            <p:cNvPr id="155" name="Graphic 154" descr="Radio microphone">
              <a:extLst>
                <a:ext uri="{FF2B5EF4-FFF2-40B4-BE49-F238E27FC236}">
                  <a16:creationId xmlns:a16="http://schemas.microsoft.com/office/drawing/2014/main" id="{0D6DC68D-E49F-4078-A27B-794A9B0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7579" y="3926213"/>
              <a:ext cx="613749" cy="597386"/>
            </a:xfrm>
            <a:prstGeom prst="rect">
              <a:avLst/>
            </a:prstGeom>
          </p:spPr>
        </p:pic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61023375-8149-4751-9698-ACB126847A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07343" y="2985604"/>
              <a:ext cx="1199078" cy="9895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8A22D9E6-04DE-4075-A2D0-420FCE207974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75" y="2615256"/>
              <a:ext cx="1164828" cy="865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B6A580D4-4BED-4F0C-B4B9-F9A28288FE7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20321" y="2690588"/>
              <a:ext cx="1464606" cy="934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81F7399C-B514-4542-8E64-0FD61D630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731" y="2314662"/>
              <a:ext cx="1490196" cy="12521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B307802E-E0D3-4B2E-B29B-36393152A1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14498" y="4267835"/>
              <a:ext cx="1464606" cy="9341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72F6E70B-F977-4014-A473-75780CD26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908" y="3891909"/>
              <a:ext cx="1490196" cy="12521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41BAEFB-8D05-48DB-8550-63C669941DAC}"/>
                </a:ext>
              </a:extLst>
            </p:cNvPr>
            <p:cNvGrpSpPr/>
            <p:nvPr/>
          </p:nvGrpSpPr>
          <p:grpSpPr>
            <a:xfrm>
              <a:off x="3178957" y="1997864"/>
              <a:ext cx="2334130" cy="3060723"/>
              <a:chOff x="3178957" y="1772054"/>
              <a:chExt cx="2364810" cy="3610646"/>
            </a:xfrm>
          </p:grpSpPr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BF8D6831-DA48-4D83-8E2B-BA1FF741DC14}"/>
                  </a:ext>
                </a:extLst>
              </p:cNvPr>
              <p:cNvSpPr/>
              <p:nvPr/>
            </p:nvSpPr>
            <p:spPr>
              <a:xfrm>
                <a:off x="3342948" y="2171181"/>
                <a:ext cx="1932972" cy="706290"/>
              </a:xfrm>
              <a:prstGeom prst="round2SameRect">
                <a:avLst/>
              </a:prstGeom>
              <a:solidFill>
                <a:schemeClr val="accent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Home Assistant Cloud</a:t>
                </a:r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06B2A12A-1EC5-469A-8789-20DDDCA7F15C}"/>
                  </a:ext>
                </a:extLst>
              </p:cNvPr>
              <p:cNvSpPr/>
              <p:nvPr/>
            </p:nvSpPr>
            <p:spPr>
              <a:xfrm>
                <a:off x="3342948" y="3563646"/>
                <a:ext cx="1932972" cy="706290"/>
              </a:xfrm>
              <a:prstGeom prst="round2SameRect">
                <a:avLst/>
              </a:prstGeom>
              <a:solidFill>
                <a:schemeClr val="accent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Amazon Voice service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BF586C3F-E9B4-4194-B796-2E3AD9C1D6F7}"/>
                  </a:ext>
                </a:extLst>
              </p:cNvPr>
              <p:cNvSpPr/>
              <p:nvPr/>
            </p:nvSpPr>
            <p:spPr>
              <a:xfrm>
                <a:off x="3178957" y="1772054"/>
                <a:ext cx="2364810" cy="36106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9D537B6-BC89-4D6E-AA10-3CFA1624AFD7}"/>
                  </a:ext>
                </a:extLst>
              </p:cNvPr>
              <p:cNvSpPr/>
              <p:nvPr/>
            </p:nvSpPr>
            <p:spPr>
              <a:xfrm>
                <a:off x="3546398" y="4828481"/>
                <a:ext cx="1585732" cy="5305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Internet</a:t>
                </a:r>
              </a:p>
            </p:txBody>
          </p:sp>
          <p:cxnSp>
            <p:nvCxnSpPr>
              <p:cNvPr id="163" name="Connector: Curved 162">
                <a:extLst>
                  <a:ext uri="{FF2B5EF4-FFF2-40B4-BE49-F238E27FC236}">
                    <a16:creationId xmlns:a16="http://schemas.microsoft.com/office/drawing/2014/main" id="{71159632-CE35-4E68-81D7-BBBF6D9DE9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701859" y="3147114"/>
                <a:ext cx="637220" cy="21751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or: Curved 163">
                <a:extLst>
                  <a:ext uri="{FF2B5EF4-FFF2-40B4-BE49-F238E27FC236}">
                    <a16:creationId xmlns:a16="http://schemas.microsoft.com/office/drawing/2014/main" id="{D8E6EF8A-5B1C-4649-8DB9-221ED46E61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374124" y="3128074"/>
                <a:ext cx="710722" cy="16042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1E4CCFE7-72BB-4BF0-B13E-D677495A8B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07343" y="2741327"/>
              <a:ext cx="1283220" cy="13614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F0718F48-A358-4FA4-866B-42D363CA8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34" y="2351667"/>
              <a:ext cx="1278499" cy="856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CC8AC2D-2998-438B-A0DE-17298BAFA177}"/>
                </a:ext>
              </a:extLst>
            </p:cNvPr>
            <p:cNvGrpSpPr/>
            <p:nvPr/>
          </p:nvGrpSpPr>
          <p:grpSpPr>
            <a:xfrm>
              <a:off x="6653156" y="2004633"/>
              <a:ext cx="3813549" cy="2917420"/>
              <a:chOff x="7680440" y="2154994"/>
              <a:chExt cx="3813549" cy="291742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F4F96-79F0-4D50-AC54-A615AEE876E9}"/>
                  </a:ext>
                </a:extLst>
              </p:cNvPr>
              <p:cNvGrpSpPr/>
              <p:nvPr/>
            </p:nvGrpSpPr>
            <p:grpSpPr>
              <a:xfrm>
                <a:off x="8787273" y="3329602"/>
                <a:ext cx="2375099" cy="1498879"/>
                <a:chOff x="3932069" y="1931729"/>
                <a:chExt cx="6111939" cy="3923545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1A4CCED-7E16-4B24-9CF0-55ECA78D76B5}"/>
                    </a:ext>
                  </a:extLst>
                </p:cNvPr>
                <p:cNvSpPr/>
                <p:nvPr/>
              </p:nvSpPr>
              <p:spPr>
                <a:xfrm>
                  <a:off x="4968364" y="3213346"/>
                  <a:ext cx="4039347" cy="1236346"/>
                </a:xfrm>
                <a:prstGeom prst="rect">
                  <a:avLst/>
                </a:prstGeom>
                <a:solidFill>
                  <a:schemeClr val="accent5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68EDDAE-AC56-44E8-B484-C18C2B02C0E5}"/>
                    </a:ext>
                  </a:extLst>
                </p:cNvPr>
                <p:cNvSpPr/>
                <p:nvPr/>
              </p:nvSpPr>
              <p:spPr>
                <a:xfrm>
                  <a:off x="4968364" y="4515783"/>
                  <a:ext cx="4797828" cy="1172295"/>
                </a:xfrm>
                <a:prstGeom prst="rect">
                  <a:avLst/>
                </a:prstGeom>
                <a:solidFill>
                  <a:schemeClr val="accent5">
                    <a:lumMod val="50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57F3F98-87B6-4E20-BFF3-A49F30EBB068}"/>
                    </a:ext>
                  </a:extLst>
                </p:cNvPr>
                <p:cNvGrpSpPr/>
                <p:nvPr/>
              </p:nvGrpSpPr>
              <p:grpSpPr>
                <a:xfrm>
                  <a:off x="3932069" y="2511650"/>
                  <a:ext cx="6111939" cy="3227713"/>
                  <a:chOff x="1663430" y="1342928"/>
                  <a:chExt cx="8021256" cy="4389146"/>
                </a:xfrm>
              </p:grpSpPr>
              <p:sp>
                <p:nvSpPr>
                  <p:cNvPr id="131" name="Right Triangle 130">
                    <a:extLst>
                      <a:ext uri="{FF2B5EF4-FFF2-40B4-BE49-F238E27FC236}">
                        <a16:creationId xmlns:a16="http://schemas.microsoft.com/office/drawing/2014/main" id="{FDB5B19A-6DFD-496B-BFEC-FAA742FE570C}"/>
                      </a:ext>
                    </a:extLst>
                  </p:cNvPr>
                  <p:cNvSpPr/>
                  <p:nvPr/>
                </p:nvSpPr>
                <p:spPr>
                  <a:xfrm>
                    <a:off x="6692630" y="1588328"/>
                    <a:ext cx="2920679" cy="686120"/>
                  </a:xfrm>
                  <a:prstGeom prst="rt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BE50786A-47F3-49DC-888E-A385D3E78CB0}"/>
                      </a:ext>
                    </a:extLst>
                  </p:cNvPr>
                  <p:cNvGrpSpPr/>
                  <p:nvPr/>
                </p:nvGrpSpPr>
                <p:grpSpPr>
                  <a:xfrm>
                    <a:off x="1663430" y="1342928"/>
                    <a:ext cx="8021256" cy="4389146"/>
                    <a:chOff x="1441048" y="785557"/>
                    <a:chExt cx="8021256" cy="4389146"/>
                  </a:xfrm>
                </p:grpSpPr>
                <p:sp>
                  <p:nvSpPr>
                    <p:cNvPr id="133" name="Right Triangle 132">
                      <a:extLst>
                        <a:ext uri="{FF2B5EF4-FFF2-40B4-BE49-F238E27FC236}">
                          <a16:creationId xmlns:a16="http://schemas.microsoft.com/office/drawing/2014/main" id="{3863D672-D551-4F4C-9559-ADCD3E7D7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278" y="3183858"/>
                      <a:ext cx="1360025" cy="256718"/>
                    </a:xfrm>
                    <a:prstGeom prst="rtTriangle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ight Triangle 133">
                      <a:extLst>
                        <a:ext uri="{FF2B5EF4-FFF2-40B4-BE49-F238E27FC236}">
                          <a16:creationId xmlns:a16="http://schemas.microsoft.com/office/drawing/2014/main" id="{1787D850-94AD-4573-8FEE-4380E0B6140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441048" y="3183858"/>
                      <a:ext cx="1360025" cy="256718"/>
                    </a:xfrm>
                    <a:prstGeom prst="rtTriangle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76E2125C-8552-4C46-8324-EA007AE7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1048" y="5092862"/>
                      <a:ext cx="8021256" cy="81841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D6EC1223-4FAB-4A0C-A945-CDBC1CF9F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073" y="1659801"/>
                      <a:ext cx="5301205" cy="80932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3E6FAA1A-5964-498F-B4A5-0D8D283BC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4157" y="3522944"/>
                      <a:ext cx="89273" cy="159412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34D2B91B-53DF-49BE-82C7-897B12B5F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7701" y="3511369"/>
                      <a:ext cx="89273" cy="159412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9" name="Flowchart: Process 138">
                      <a:extLst>
                        <a:ext uri="{FF2B5EF4-FFF2-40B4-BE49-F238E27FC236}">
                          <a16:creationId xmlns:a16="http://schemas.microsoft.com/office/drawing/2014/main" id="{2F86BC5F-B53A-4F0C-A642-97F4B847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072" y="1671904"/>
                      <a:ext cx="89273" cy="3433061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Flowchart: Process 139">
                      <a:extLst>
                        <a:ext uri="{FF2B5EF4-FFF2-40B4-BE49-F238E27FC236}">
                          <a16:creationId xmlns:a16="http://schemas.microsoft.com/office/drawing/2014/main" id="{F3A92FD8-E61E-4FF1-9211-563458461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0615" y="1659274"/>
                      <a:ext cx="89273" cy="1757279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ight Triangle 140">
                      <a:extLst>
                        <a:ext uri="{FF2B5EF4-FFF2-40B4-BE49-F238E27FC236}">
                          <a16:creationId xmlns:a16="http://schemas.microsoft.com/office/drawing/2014/main" id="{9815CC6A-063F-4F5B-9948-B7F944E07C1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324659" y="785557"/>
                      <a:ext cx="2071868" cy="879767"/>
                    </a:xfrm>
                    <a:prstGeom prst="rtTriangle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Flowchart: Process 141">
                      <a:extLst>
                        <a:ext uri="{FF2B5EF4-FFF2-40B4-BE49-F238E27FC236}">
                          <a16:creationId xmlns:a16="http://schemas.microsoft.com/office/drawing/2014/main" id="{1847201D-3B42-497D-966A-2DB2B6618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3009" y="4404129"/>
                      <a:ext cx="1226915" cy="100583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Flowchart: Process 142">
                      <a:extLst>
                        <a:ext uri="{FF2B5EF4-FFF2-40B4-BE49-F238E27FC236}">
                          <a16:creationId xmlns:a16="http://schemas.microsoft.com/office/drawing/2014/main" id="{AC8DFEA2-01E6-4949-B16C-DC493A2D2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4076" y="4465995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Flowchart: Process 143">
                      <a:extLst>
                        <a:ext uri="{FF2B5EF4-FFF2-40B4-BE49-F238E27FC236}">
                          <a16:creationId xmlns:a16="http://schemas.microsoft.com/office/drawing/2014/main" id="{4E3E5FA9-F6F7-46ED-96A6-131C32E00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6476" y="4479495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Flowchart: Process 144">
                      <a:extLst>
                        <a:ext uri="{FF2B5EF4-FFF2-40B4-BE49-F238E27FC236}">
                          <a16:creationId xmlns:a16="http://schemas.microsoft.com/office/drawing/2014/main" id="{3CC6092F-7D08-4E53-BD31-8B82D86DF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8876" y="4469853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Flowchart: Process 145">
                      <a:extLst>
                        <a:ext uri="{FF2B5EF4-FFF2-40B4-BE49-F238E27FC236}">
                          <a16:creationId xmlns:a16="http://schemas.microsoft.com/office/drawing/2014/main" id="{67533557-1CE4-4DA4-B839-F81B7149C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1276" y="4460212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Flowchart: Process 146">
                      <a:extLst>
                        <a:ext uri="{FF2B5EF4-FFF2-40B4-BE49-F238E27FC236}">
                          <a16:creationId xmlns:a16="http://schemas.microsoft.com/office/drawing/2014/main" id="{BD1EAC42-D3FE-4C4F-9003-6AFE65D0D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7114" y="4499924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Flowchart: Process 147">
                      <a:extLst>
                        <a:ext uri="{FF2B5EF4-FFF2-40B4-BE49-F238E27FC236}">
                          <a16:creationId xmlns:a16="http://schemas.microsoft.com/office/drawing/2014/main" id="{238C5429-38D6-4178-84DD-D42FEAC12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2275" y="4476555"/>
                      <a:ext cx="45719" cy="626867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65F3733C-6A70-4504-A38E-24C05CBF3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1048" y="3429528"/>
                      <a:ext cx="8021256" cy="81841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84D1DF7-1A10-4B6E-BD2C-36DA804F8C96}"/>
                    </a:ext>
                  </a:extLst>
                </p:cNvPr>
                <p:cNvSpPr/>
                <p:nvPr/>
              </p:nvSpPr>
              <p:spPr>
                <a:xfrm>
                  <a:off x="6171596" y="2360582"/>
                  <a:ext cx="1592561" cy="792044"/>
                </a:xfrm>
                <a:custGeom>
                  <a:avLst/>
                  <a:gdLst>
                    <a:gd name="connsiteX0" fmla="*/ 1001245 w 1592561"/>
                    <a:gd name="connsiteY0" fmla="*/ 151068 h 792044"/>
                    <a:gd name="connsiteX1" fmla="*/ 1001245 w 1592561"/>
                    <a:gd name="connsiteY1" fmla="*/ 622218 h 792044"/>
                    <a:gd name="connsiteX2" fmla="*/ 1274650 w 1592561"/>
                    <a:gd name="connsiteY2" fmla="*/ 622218 h 792044"/>
                    <a:gd name="connsiteX3" fmla="*/ 1274650 w 1592561"/>
                    <a:gd name="connsiteY3" fmla="*/ 151068 h 792044"/>
                    <a:gd name="connsiteX4" fmla="*/ 392398 w 1592561"/>
                    <a:gd name="connsiteY4" fmla="*/ 151068 h 792044"/>
                    <a:gd name="connsiteX5" fmla="*/ 392398 w 1592561"/>
                    <a:gd name="connsiteY5" fmla="*/ 622218 h 792044"/>
                    <a:gd name="connsiteX6" fmla="*/ 665803 w 1592561"/>
                    <a:gd name="connsiteY6" fmla="*/ 622218 h 792044"/>
                    <a:gd name="connsiteX7" fmla="*/ 665803 w 1592561"/>
                    <a:gd name="connsiteY7" fmla="*/ 151068 h 792044"/>
                    <a:gd name="connsiteX8" fmla="*/ 0 w 1592561"/>
                    <a:gd name="connsiteY8" fmla="*/ 0 h 792044"/>
                    <a:gd name="connsiteX9" fmla="*/ 1592561 w 1592561"/>
                    <a:gd name="connsiteY9" fmla="*/ 0 h 792044"/>
                    <a:gd name="connsiteX10" fmla="*/ 1592561 w 1592561"/>
                    <a:gd name="connsiteY10" fmla="*/ 792044 h 792044"/>
                    <a:gd name="connsiteX11" fmla="*/ 0 w 1592561"/>
                    <a:gd name="connsiteY11" fmla="*/ 792044 h 792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92561" h="792044">
                      <a:moveTo>
                        <a:pt x="1001245" y="151068"/>
                      </a:moveTo>
                      <a:lnTo>
                        <a:pt x="1001245" y="622218"/>
                      </a:lnTo>
                      <a:lnTo>
                        <a:pt x="1274650" y="622218"/>
                      </a:lnTo>
                      <a:lnTo>
                        <a:pt x="1274650" y="151068"/>
                      </a:lnTo>
                      <a:close/>
                      <a:moveTo>
                        <a:pt x="392398" y="151068"/>
                      </a:moveTo>
                      <a:lnTo>
                        <a:pt x="392398" y="622218"/>
                      </a:lnTo>
                      <a:lnTo>
                        <a:pt x="665803" y="622218"/>
                      </a:lnTo>
                      <a:lnTo>
                        <a:pt x="665803" y="151068"/>
                      </a:lnTo>
                      <a:close/>
                      <a:moveTo>
                        <a:pt x="0" y="0"/>
                      </a:moveTo>
                      <a:lnTo>
                        <a:pt x="1592561" y="0"/>
                      </a:lnTo>
                      <a:lnTo>
                        <a:pt x="1592561" y="792044"/>
                      </a:lnTo>
                      <a:lnTo>
                        <a:pt x="0" y="792044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2E6B03F-A944-4B0C-BF47-84ACE267AD54}"/>
                    </a:ext>
                  </a:extLst>
                </p:cNvPr>
                <p:cNvGrpSpPr/>
                <p:nvPr/>
              </p:nvGrpSpPr>
              <p:grpSpPr>
                <a:xfrm>
                  <a:off x="5901180" y="1931729"/>
                  <a:ext cx="2133390" cy="408165"/>
                  <a:chOff x="4407859" y="508149"/>
                  <a:chExt cx="2799843" cy="555036"/>
                </a:xfrm>
                <a:solidFill>
                  <a:srgbClr val="002060"/>
                </a:solidFill>
              </p:grpSpPr>
              <p:sp>
                <p:nvSpPr>
                  <p:cNvPr id="129" name="Isosceles Triangle 128">
                    <a:extLst>
                      <a:ext uri="{FF2B5EF4-FFF2-40B4-BE49-F238E27FC236}">
                        <a16:creationId xmlns:a16="http://schemas.microsoft.com/office/drawing/2014/main" id="{8F2571D1-BD2D-48BB-82A0-F5CFF8A9F770}"/>
                      </a:ext>
                    </a:extLst>
                  </p:cNvPr>
                  <p:cNvSpPr/>
                  <p:nvPr/>
                </p:nvSpPr>
                <p:spPr>
                  <a:xfrm>
                    <a:off x="4407859" y="508149"/>
                    <a:ext cx="2799842" cy="47456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: Top Corners Rounded 129">
                    <a:extLst>
                      <a:ext uri="{FF2B5EF4-FFF2-40B4-BE49-F238E27FC236}">
                        <a16:creationId xmlns:a16="http://schemas.microsoft.com/office/drawing/2014/main" id="{BB5DE986-3347-47F7-87B7-1A63C3B44903}"/>
                      </a:ext>
                    </a:extLst>
                  </p:cNvPr>
                  <p:cNvSpPr/>
                  <p:nvPr/>
                </p:nvSpPr>
                <p:spPr>
                  <a:xfrm>
                    <a:off x="4407859" y="982254"/>
                    <a:ext cx="2799843" cy="80931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62" name="Graphic 61" descr="Books on shelf">
                  <a:extLst>
                    <a:ext uri="{FF2B5EF4-FFF2-40B4-BE49-F238E27FC236}">
                      <a16:creationId xmlns:a16="http://schemas.microsoft.com/office/drawing/2014/main" id="{6D9927BC-463C-4F09-9B7B-6D49C1F43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8363" y="3526517"/>
                  <a:ext cx="442650" cy="427207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picture containing black, monitor, meter, clock&#10;&#10;Description automatically generated">
                  <a:extLst>
                    <a:ext uri="{FF2B5EF4-FFF2-40B4-BE49-F238E27FC236}">
                      <a16:creationId xmlns:a16="http://schemas.microsoft.com/office/drawing/2014/main" id="{CA30E9A4-7E5F-4576-B638-BC561C1DE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7" t="20947" r="16352" b="26875"/>
                <a:stretch/>
              </p:blipFill>
              <p:spPr>
                <a:xfrm>
                  <a:off x="5454590" y="3838637"/>
                  <a:ext cx="729254" cy="587451"/>
                </a:xfrm>
                <a:prstGeom prst="rect">
                  <a:avLst/>
                </a:prstGeom>
              </p:spPr>
            </p:pic>
            <p:pic>
              <p:nvPicPr>
                <p:cNvPr id="64" name="Graphic 63" descr="Table and chairs">
                  <a:extLst>
                    <a:ext uri="{FF2B5EF4-FFF2-40B4-BE49-F238E27FC236}">
                      <a16:creationId xmlns:a16="http://schemas.microsoft.com/office/drawing/2014/main" id="{FFC0FDE8-08A8-4A66-B5FA-907CD2F9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6386" y="4932611"/>
                  <a:ext cx="956016" cy="922663"/>
                </a:xfrm>
                <a:prstGeom prst="rect">
                  <a:avLst/>
                </a:prstGeom>
              </p:spPr>
            </p:pic>
            <p:pic>
              <p:nvPicPr>
                <p:cNvPr id="65" name="Graphic 64" descr="Couch">
                  <a:extLst>
                    <a:ext uri="{FF2B5EF4-FFF2-40B4-BE49-F238E27FC236}">
                      <a16:creationId xmlns:a16="http://schemas.microsoft.com/office/drawing/2014/main" id="{51EC98C7-B6D1-4AEB-8648-D79ED4515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3924" y="5008232"/>
                  <a:ext cx="857907" cy="827977"/>
                </a:xfrm>
                <a:prstGeom prst="rect">
                  <a:avLst/>
                </a:prstGeom>
              </p:spPr>
            </p:pic>
            <p:pic>
              <p:nvPicPr>
                <p:cNvPr id="69" name="Graphic 68" descr="Lamp">
                  <a:extLst>
                    <a:ext uri="{FF2B5EF4-FFF2-40B4-BE49-F238E27FC236}">
                      <a16:creationId xmlns:a16="http://schemas.microsoft.com/office/drawing/2014/main" id="{1EADE99B-C84A-4875-9B0F-EDC7CC017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9358" y="3690446"/>
                  <a:ext cx="345104" cy="333065"/>
                </a:xfrm>
                <a:prstGeom prst="rect">
                  <a:avLst/>
                </a:prstGeom>
              </p:spPr>
            </p:pic>
            <p:pic>
              <p:nvPicPr>
                <p:cNvPr id="71" name="Graphic 70" descr="Bed">
                  <a:extLst>
                    <a:ext uri="{FF2B5EF4-FFF2-40B4-BE49-F238E27FC236}">
                      <a16:creationId xmlns:a16="http://schemas.microsoft.com/office/drawing/2014/main" id="{771E2779-9730-4FC9-BE5F-255F45BE5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1292" y="3656601"/>
                  <a:ext cx="696743" cy="672436"/>
                </a:xfrm>
                <a:prstGeom prst="rect">
                  <a:avLst/>
                </a:prstGeom>
              </p:spPr>
            </p:pic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0C8EB52D-2D55-4A8C-933D-18C8207C15CA}"/>
                    </a:ext>
                  </a:extLst>
                </p:cNvPr>
                <p:cNvGrpSpPr/>
                <p:nvPr/>
              </p:nvGrpSpPr>
              <p:grpSpPr>
                <a:xfrm flipV="1">
                  <a:off x="5448180" y="4586011"/>
                  <a:ext cx="624501" cy="436308"/>
                  <a:chOff x="3652080" y="4175780"/>
                  <a:chExt cx="2125185" cy="5933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pic>
                <p:nvPicPr>
                  <p:cNvPr id="125" name="Graphic 124" descr="Lightbulb and gear">
                    <a:extLst>
                      <a:ext uri="{FF2B5EF4-FFF2-40B4-BE49-F238E27FC236}">
                        <a16:creationId xmlns:a16="http://schemas.microsoft.com/office/drawing/2014/main" id="{AE4A2D35-6CDC-41A8-BB1B-1655E9669B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2080" y="4175780"/>
                    <a:ext cx="593306" cy="593306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Lightbulb and gear">
                    <a:extLst>
                      <a:ext uri="{FF2B5EF4-FFF2-40B4-BE49-F238E27FC236}">
                        <a16:creationId xmlns:a16="http://schemas.microsoft.com/office/drawing/2014/main" id="{9572E39F-0E5D-4DB2-8FE1-F9085BFE8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06893" y="4175780"/>
                    <a:ext cx="593306" cy="593306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Lightbulb and gear">
                    <a:extLst>
                      <a:ext uri="{FF2B5EF4-FFF2-40B4-BE49-F238E27FC236}">
                        <a16:creationId xmlns:a16="http://schemas.microsoft.com/office/drawing/2014/main" id="{6D69DD86-BC5D-457E-B687-087598C21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29720" y="4175780"/>
                    <a:ext cx="593306" cy="593306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Lightbulb and gear">
                    <a:extLst>
                      <a:ext uri="{FF2B5EF4-FFF2-40B4-BE49-F238E27FC236}">
                        <a16:creationId xmlns:a16="http://schemas.microsoft.com/office/drawing/2014/main" id="{E398270C-C8ED-49A7-BC2C-BF9E83E63F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3960" y="4175780"/>
                    <a:ext cx="593305" cy="59330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1" name="Graphic 110" descr="Streetlight">
                  <a:extLst>
                    <a:ext uri="{FF2B5EF4-FFF2-40B4-BE49-F238E27FC236}">
                      <a16:creationId xmlns:a16="http://schemas.microsoft.com/office/drawing/2014/main" id="{CC57BD51-B6E5-48EE-A385-0B3BE54CF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5815" y="4618724"/>
                  <a:ext cx="696743" cy="984214"/>
                </a:xfrm>
                <a:prstGeom prst="rect">
                  <a:avLst/>
                </a:prstGeom>
              </p:spPr>
            </p:pic>
            <p:pic>
              <p:nvPicPr>
                <p:cNvPr id="112" name="Graphic 111" descr="Lightbulb and gear">
                  <a:extLst>
                    <a:ext uri="{FF2B5EF4-FFF2-40B4-BE49-F238E27FC236}">
                      <a16:creationId xmlns:a16="http://schemas.microsoft.com/office/drawing/2014/main" id="{3E18A7BA-DA74-409B-8852-F158A04B3D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8192108" y="4648886"/>
                  <a:ext cx="271766" cy="345638"/>
                </a:xfrm>
                <a:prstGeom prst="rect">
                  <a:avLst/>
                </a:prstGeom>
                <a:effectLst>
                  <a:outerShdw blurRad="584200" dist="1130300" dir="6000000" sx="120000" sy="120000" algn="ctr" rotWithShape="0">
                    <a:srgbClr val="000000">
                      <a:alpha val="56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</p:pic>
            <p:sp>
              <p:nvSpPr>
                <p:cNvPr id="117" name="Flowchart: Process 116">
                  <a:extLst>
                    <a:ext uri="{FF2B5EF4-FFF2-40B4-BE49-F238E27FC236}">
                      <a16:creationId xmlns:a16="http://schemas.microsoft.com/office/drawing/2014/main" id="{49561AE2-86E8-4A04-A6AF-7ADE108D58CB}"/>
                    </a:ext>
                  </a:extLst>
                </p:cNvPr>
                <p:cNvSpPr/>
                <p:nvPr/>
              </p:nvSpPr>
              <p:spPr>
                <a:xfrm>
                  <a:off x="6558990" y="2511650"/>
                  <a:ext cx="273405" cy="471150"/>
                </a:xfrm>
                <a:prstGeom prst="flowChartProcess">
                  <a:avLst/>
                </a:prstGeom>
                <a:solidFill>
                  <a:schemeClr val="accent1">
                    <a:lumMod val="60000"/>
                    <a:lumOff val="40000"/>
                    <a:alpha val="3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lowchart: Process 121">
                  <a:extLst>
                    <a:ext uri="{FF2B5EF4-FFF2-40B4-BE49-F238E27FC236}">
                      <a16:creationId xmlns:a16="http://schemas.microsoft.com/office/drawing/2014/main" id="{3D6683E7-1957-4088-A77C-C9E996AF3901}"/>
                    </a:ext>
                  </a:extLst>
                </p:cNvPr>
                <p:cNvSpPr/>
                <p:nvPr/>
              </p:nvSpPr>
              <p:spPr>
                <a:xfrm>
                  <a:off x="7152062" y="2511650"/>
                  <a:ext cx="273405" cy="471150"/>
                </a:xfrm>
                <a:prstGeom prst="flowChartProcess">
                  <a:avLst/>
                </a:prstGeom>
                <a:solidFill>
                  <a:schemeClr val="accent1">
                    <a:lumMod val="60000"/>
                    <a:lumOff val="40000"/>
                    <a:alpha val="3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" name="Graphic 3" descr="Wireless router">
                <a:extLst>
                  <a:ext uri="{FF2B5EF4-FFF2-40B4-BE49-F238E27FC236}">
                    <a16:creationId xmlns:a16="http://schemas.microsoft.com/office/drawing/2014/main" id="{03CA25AD-A674-4D86-8FC5-924DF2656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680440" y="2395725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CC43E924-3D20-483D-96BE-64CBFADF7EC6}"/>
                  </a:ext>
                </a:extLst>
              </p:cNvPr>
              <p:cNvCxnSpPr>
                <a:cxnSpLocks/>
                <a:stCxn id="57" idx="0"/>
                <a:endCxn id="4" idx="3"/>
              </p:cNvCxnSpPr>
              <p:nvPr/>
            </p:nvCxnSpPr>
            <p:spPr>
              <a:xfrm rot="16200000" flipV="1">
                <a:off x="8801690" y="2646075"/>
                <a:ext cx="966282" cy="1379982"/>
              </a:xfrm>
              <a:prstGeom prst="curvedConnector2">
                <a:avLst/>
              </a:prstGeom>
              <a:ln>
                <a:solidFill>
                  <a:srgbClr val="FFFF00"/>
                </a:solidFill>
                <a:prstDash val="dash"/>
                <a:headEnd type="triangle"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Curved 150">
                <a:extLst>
                  <a:ext uri="{FF2B5EF4-FFF2-40B4-BE49-F238E27FC236}">
                    <a16:creationId xmlns:a16="http://schemas.microsoft.com/office/drawing/2014/main" id="{674B1442-7B66-4BA8-91D8-0A99BA45C6A0}"/>
                  </a:ext>
                </a:extLst>
              </p:cNvPr>
              <p:cNvCxnSpPr>
                <a:cxnSpLocks/>
                <a:stCxn id="63" idx="1"/>
                <a:endCxn id="4" idx="2"/>
              </p:cNvCxnSpPr>
              <p:nvPr/>
            </p:nvCxnSpPr>
            <p:spPr>
              <a:xfrm rot="10800000">
                <a:off x="8137641" y="3310126"/>
                <a:ext cx="1241285" cy="860167"/>
              </a:xfrm>
              <a:prstGeom prst="curvedConnector2">
                <a:avLst/>
              </a:prstGeom>
              <a:ln>
                <a:solidFill>
                  <a:srgbClr val="FFFF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or: Curved 151">
                <a:extLst>
                  <a:ext uri="{FF2B5EF4-FFF2-40B4-BE49-F238E27FC236}">
                    <a16:creationId xmlns:a16="http://schemas.microsoft.com/office/drawing/2014/main" id="{F6E1DD3E-C419-4695-AECF-F570754637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62468" y="3349765"/>
                <a:ext cx="1112570" cy="847825"/>
              </a:xfrm>
              <a:prstGeom prst="curvedConnector3">
                <a:avLst>
                  <a:gd name="adj1" fmla="val 41677"/>
                </a:avLst>
              </a:prstGeom>
              <a:ln>
                <a:solidFill>
                  <a:srgbClr val="FFFF00"/>
                </a:solidFill>
                <a:prstDash val="dash"/>
                <a:headEnd type="triangl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or: Curved 152">
                <a:extLst>
                  <a:ext uri="{FF2B5EF4-FFF2-40B4-BE49-F238E27FC236}">
                    <a16:creationId xmlns:a16="http://schemas.microsoft.com/office/drawing/2014/main" id="{D2F8F8E3-8C02-4677-9C60-76DF787E31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527182" y="2107466"/>
                <a:ext cx="1985619" cy="2095060"/>
              </a:xfrm>
              <a:prstGeom prst="curvedConnector2">
                <a:avLst/>
              </a:prstGeom>
              <a:ln>
                <a:solidFill>
                  <a:srgbClr val="FFFF00"/>
                </a:solidFill>
                <a:prstDash val="dash"/>
                <a:headEnd type="triangl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A3B6F7-F0FA-4055-A85A-56FC668DA305}"/>
                  </a:ext>
                </a:extLst>
              </p:cNvPr>
              <p:cNvSpPr txBox="1"/>
              <p:nvPr/>
            </p:nvSpPr>
            <p:spPr>
              <a:xfrm>
                <a:off x="9671599" y="2154994"/>
                <a:ext cx="1822390" cy="369332"/>
              </a:xfrm>
              <a:prstGeom prst="rect">
                <a:avLst/>
              </a:prstGeom>
              <a:solidFill>
                <a:schemeClr val="accent1">
                  <a:lumMod val="75000"/>
                  <a:alpha val="33000"/>
                </a:schemeClr>
              </a:solidFill>
              <a:effectLst>
                <a:outerShdw blurRad="50800" dist="330200" dir="8760000" sx="113000" sy="113000" algn="ctr" rotWithShape="0">
                  <a:schemeClr val="tx1">
                    <a:lumMod val="95000"/>
                    <a:lumOff val="5000"/>
                    <a:alpha val="55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All Home Device</a:t>
                </a:r>
              </a:p>
            </p:txBody>
          </p:sp>
          <p:pic>
            <p:nvPicPr>
              <p:cNvPr id="172" name="Graphic 171" descr="Smart Phone">
                <a:extLst>
                  <a:ext uri="{FF2B5EF4-FFF2-40B4-BE49-F238E27FC236}">
                    <a16:creationId xmlns:a16="http://schemas.microsoft.com/office/drawing/2014/main" id="{94B324F5-FD78-461A-A39C-DEDBE9CBD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V="1">
                <a:off x="7879374" y="4305419"/>
                <a:ext cx="788002" cy="766995"/>
              </a:xfrm>
              <a:prstGeom prst="rect">
                <a:avLst/>
              </a:prstGeom>
            </p:spPr>
          </p:pic>
          <p:cxnSp>
            <p:nvCxnSpPr>
              <p:cNvPr id="173" name="Connector: Curved 172">
                <a:extLst>
                  <a:ext uri="{FF2B5EF4-FFF2-40B4-BE49-F238E27FC236}">
                    <a16:creationId xmlns:a16="http://schemas.microsoft.com/office/drawing/2014/main" id="{EE964C41-9230-4CC0-8826-D522A6527BC9}"/>
                  </a:ext>
                </a:extLst>
              </p:cNvPr>
              <p:cNvCxnSpPr>
                <a:cxnSpLocks/>
                <a:stCxn id="172" idx="1"/>
              </p:cNvCxnSpPr>
              <p:nvPr/>
            </p:nvCxnSpPr>
            <p:spPr>
              <a:xfrm rot="10800000" flipH="1">
                <a:off x="7879374" y="3287140"/>
                <a:ext cx="406576" cy="1401777"/>
              </a:xfrm>
              <a:prstGeom prst="curvedConnector4">
                <a:avLst>
                  <a:gd name="adj1" fmla="val -56226"/>
                  <a:gd name="adj2" fmla="val 63679"/>
                </a:avLst>
              </a:prstGeom>
              <a:ln>
                <a:solidFill>
                  <a:schemeClr val="bg1">
                    <a:lumMod val="95000"/>
                  </a:schemeClr>
                </a:solidFill>
                <a:prstDash val="dash"/>
                <a:headEnd type="stealth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771F33E-1B25-48EE-B6A0-5C6EC28CABA3}"/>
              </a:ext>
            </a:extLst>
          </p:cNvPr>
          <p:cNvGrpSpPr/>
          <p:nvPr/>
        </p:nvGrpSpPr>
        <p:grpSpPr>
          <a:xfrm>
            <a:off x="8434535" y="5486587"/>
            <a:ext cx="3234523" cy="1099390"/>
            <a:chOff x="8530112" y="5366580"/>
            <a:chExt cx="3234523" cy="109939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40106D2-3911-4BAE-BAAE-D9A34CA52DD3}"/>
                </a:ext>
              </a:extLst>
            </p:cNvPr>
            <p:cNvGrpSpPr/>
            <p:nvPr/>
          </p:nvGrpSpPr>
          <p:grpSpPr>
            <a:xfrm>
              <a:off x="8530112" y="5440644"/>
              <a:ext cx="955295" cy="954255"/>
              <a:chOff x="9453707" y="5392450"/>
              <a:chExt cx="955295" cy="95425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2AC6225-9BB5-40AE-B46B-76FA9D394AAE}"/>
                  </a:ext>
                </a:extLst>
              </p:cNvPr>
              <p:cNvCxnSpPr/>
              <p:nvPr/>
            </p:nvCxnSpPr>
            <p:spPr>
              <a:xfrm>
                <a:off x="9477502" y="5392450"/>
                <a:ext cx="92245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F46E93B-DE4D-4B4F-81D5-023F09EA3B89}"/>
                  </a:ext>
                </a:extLst>
              </p:cNvPr>
              <p:cNvCxnSpPr/>
              <p:nvPr/>
            </p:nvCxnSpPr>
            <p:spPr>
              <a:xfrm>
                <a:off x="9453707" y="5712789"/>
                <a:ext cx="922457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5CAE42E-E280-4CE1-BB76-BE8E37A6C331}"/>
                  </a:ext>
                </a:extLst>
              </p:cNvPr>
              <p:cNvCxnSpPr/>
              <p:nvPr/>
            </p:nvCxnSpPr>
            <p:spPr>
              <a:xfrm>
                <a:off x="9486545" y="6346705"/>
                <a:ext cx="922457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3CB1F0E-AFE7-4707-A28F-F9C4CDD0A055}"/>
                  </a:ext>
                </a:extLst>
              </p:cNvPr>
              <p:cNvCxnSpPr/>
              <p:nvPr/>
            </p:nvCxnSpPr>
            <p:spPr>
              <a:xfrm>
                <a:off x="9477502" y="6031593"/>
                <a:ext cx="922457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F945CCC-AC53-4742-B3B9-669FEB7377D0}"/>
                </a:ext>
              </a:extLst>
            </p:cNvPr>
            <p:cNvSpPr/>
            <p:nvPr/>
          </p:nvSpPr>
          <p:spPr>
            <a:xfrm>
              <a:off x="9549022" y="5366580"/>
              <a:ext cx="1672213" cy="167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network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85C8E2C0-C810-4184-91A3-DA8D9CDBED89}"/>
                </a:ext>
              </a:extLst>
            </p:cNvPr>
            <p:cNvSpPr/>
            <p:nvPr/>
          </p:nvSpPr>
          <p:spPr>
            <a:xfrm>
              <a:off x="9507574" y="5709238"/>
              <a:ext cx="1878957" cy="1034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 Web in home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FD995810-B292-4F9E-9FDB-5A1C5284AB11}"/>
                </a:ext>
              </a:extLst>
            </p:cNvPr>
            <p:cNvSpPr/>
            <p:nvPr/>
          </p:nvSpPr>
          <p:spPr>
            <a:xfrm>
              <a:off x="9583747" y="5998126"/>
              <a:ext cx="2180888" cy="1034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 Voice out of home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95F505B-A7CB-4CF3-9E27-CE4EB781C4CE}"/>
                </a:ext>
              </a:extLst>
            </p:cNvPr>
            <p:cNvSpPr/>
            <p:nvPr/>
          </p:nvSpPr>
          <p:spPr>
            <a:xfrm>
              <a:off x="9507574" y="6327783"/>
              <a:ext cx="2257061" cy="1381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 Web Out of 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D61BF-865D-40E7-98C9-447821CF384E}"/>
              </a:ext>
            </a:extLst>
          </p:cNvPr>
          <p:cNvSpPr/>
          <p:nvPr/>
        </p:nvSpPr>
        <p:spPr>
          <a:xfrm>
            <a:off x="-709761" y="-304718"/>
            <a:ext cx="13148534" cy="807568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72972DF-A814-47D8-84F5-4361FFBAED44}"/>
              </a:ext>
            </a:extLst>
          </p:cNvPr>
          <p:cNvGrpSpPr/>
          <p:nvPr/>
        </p:nvGrpSpPr>
        <p:grpSpPr>
          <a:xfrm>
            <a:off x="-208343" y="441453"/>
            <a:ext cx="7569843" cy="1378371"/>
            <a:chOff x="-208344" y="441451"/>
            <a:chExt cx="7569843" cy="1378371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2D99F95F-C436-47F8-AAEB-44C2D416FFF5}"/>
                </a:ext>
              </a:extLst>
            </p:cNvPr>
            <p:cNvSpPr/>
            <p:nvPr/>
          </p:nvSpPr>
          <p:spPr>
            <a:xfrm flipH="1" flipV="1">
              <a:off x="-208344" y="441451"/>
              <a:ext cx="7569843" cy="1125526"/>
            </a:xfrm>
            <a:prstGeom prst="round2SameRect">
              <a:avLst/>
            </a:prstGeom>
            <a:solidFill>
              <a:schemeClr val="accent1">
                <a:lumMod val="50000"/>
                <a:alpha val="26000"/>
              </a:schemeClr>
            </a:solidFill>
            <a:ln>
              <a:noFill/>
            </a:ln>
            <a:effectLst>
              <a:outerShdw blurRad="127000" dist="165100" dir="4500000" sx="107000" sy="107000" algn="ctr" rotWithShape="0">
                <a:schemeClr val="bg1">
                  <a:alpha val="24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7F7BA-75A9-4972-AF21-6E71FBE1CEDE}"/>
                </a:ext>
              </a:extLst>
            </p:cNvPr>
            <p:cNvSpPr txBox="1"/>
            <p:nvPr/>
          </p:nvSpPr>
          <p:spPr>
            <a:xfrm>
              <a:off x="260132" y="619493"/>
              <a:ext cx="6653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Completion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bg1"/>
                  </a:solidFill>
                </a:rPr>
                <a:t>  </a:t>
              </a:r>
              <a:r>
                <a:rPr lang="en-US" sz="2800" dirty="0">
                  <a:solidFill>
                    <a:schemeClr val="bg1"/>
                  </a:solidFill>
                </a:rPr>
                <a:t>–  System Diagram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E985B-AE57-4AD4-A808-262C5404E7CB}"/>
              </a:ext>
            </a:extLst>
          </p:cNvPr>
          <p:cNvGrpSpPr/>
          <p:nvPr/>
        </p:nvGrpSpPr>
        <p:grpSpPr>
          <a:xfrm>
            <a:off x="260132" y="6079787"/>
            <a:ext cx="6494834" cy="630224"/>
            <a:chOff x="260132" y="6079787"/>
            <a:chExt cx="6494834" cy="63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77586-E129-4F7C-8B08-7D22F9ABC307}"/>
                </a:ext>
              </a:extLst>
            </p:cNvPr>
            <p:cNvSpPr txBox="1"/>
            <p:nvPr/>
          </p:nvSpPr>
          <p:spPr>
            <a:xfrm>
              <a:off x="1923562" y="6186791"/>
              <a:ext cx="4831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Electrical Computer Engineering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759A60-1D48-4D86-9A0C-5C5C0D83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32" y="6079787"/>
              <a:ext cx="1403298" cy="630224"/>
            </a:xfrm>
            <a:prstGeom prst="rect">
              <a:avLst/>
            </a:prstGeom>
          </p:spPr>
        </p:pic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4CC8872-3EDA-4AA2-91BD-288FFD9EAAA4}"/>
              </a:ext>
            </a:extLst>
          </p:cNvPr>
          <p:cNvCxnSpPr>
            <a:cxnSpLocks/>
            <a:stCxn id="14" idx="0"/>
            <a:endCxn id="19" idx="0"/>
          </p:cNvCxnSpPr>
          <p:nvPr/>
        </p:nvCxnSpPr>
        <p:spPr>
          <a:xfrm flipH="1">
            <a:off x="6154140" y="4527630"/>
            <a:ext cx="319403" cy="938007"/>
          </a:xfrm>
          <a:prstGeom prst="bentConnector3">
            <a:avLst>
              <a:gd name="adj1" fmla="val -71571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4561E8-5256-44BA-88B9-EDED53F608A4}"/>
              </a:ext>
            </a:extLst>
          </p:cNvPr>
          <p:cNvCxnSpPr>
            <a:cxnSpLocks/>
          </p:cNvCxnSpPr>
          <p:nvPr/>
        </p:nvCxnSpPr>
        <p:spPr>
          <a:xfrm>
            <a:off x="6025742" y="3416045"/>
            <a:ext cx="66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427A1F-3F24-4E7B-BC3A-8AF572BA3FBA}"/>
              </a:ext>
            </a:extLst>
          </p:cNvPr>
          <p:cNvGrpSpPr/>
          <p:nvPr/>
        </p:nvGrpSpPr>
        <p:grpSpPr>
          <a:xfrm>
            <a:off x="1345634" y="1916409"/>
            <a:ext cx="10022594" cy="3687309"/>
            <a:chOff x="961781" y="1964305"/>
            <a:chExt cx="10716300" cy="41180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6C3CA4-54FA-498D-84EE-B434B8613FE3}"/>
                </a:ext>
              </a:extLst>
            </p:cNvPr>
            <p:cNvGrpSpPr/>
            <p:nvPr/>
          </p:nvGrpSpPr>
          <p:grpSpPr>
            <a:xfrm>
              <a:off x="6920286" y="2474007"/>
              <a:ext cx="4757795" cy="3498821"/>
              <a:chOff x="6978654" y="2580965"/>
              <a:chExt cx="4757795" cy="349882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D13922-26E9-4FC7-B14B-AEB9812476F6}"/>
                  </a:ext>
                </a:extLst>
              </p:cNvPr>
              <p:cNvGrpSpPr/>
              <p:nvPr/>
            </p:nvGrpSpPr>
            <p:grpSpPr>
              <a:xfrm>
                <a:off x="6978654" y="2861248"/>
                <a:ext cx="4654602" cy="3066888"/>
                <a:chOff x="6990171" y="2861248"/>
                <a:chExt cx="4654602" cy="3066888"/>
              </a:xfrm>
            </p:grpSpPr>
            <p:pic>
              <p:nvPicPr>
                <p:cNvPr id="58" name="Graphic 57" descr="Radio microphone">
                  <a:extLst>
                    <a:ext uri="{FF2B5EF4-FFF2-40B4-BE49-F238E27FC236}">
                      <a16:creationId xmlns:a16="http://schemas.microsoft.com/office/drawing/2014/main" id="{ADAD0973-DAD9-4324-AEAD-3A1011F06A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9771" y="2964663"/>
                  <a:ext cx="3699465" cy="2963473"/>
                </a:xfrm>
                <a:prstGeom prst="rect">
                  <a:avLst/>
                </a:prstGeom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C9B8DF0-44E0-4DD5-8EEC-F67BB91D9C55}"/>
                    </a:ext>
                  </a:extLst>
                </p:cNvPr>
                <p:cNvGrpSpPr/>
                <p:nvPr/>
              </p:nvGrpSpPr>
              <p:grpSpPr>
                <a:xfrm>
                  <a:off x="6990171" y="2861248"/>
                  <a:ext cx="4654602" cy="2591859"/>
                  <a:chOff x="6990171" y="2861248"/>
                  <a:chExt cx="4654602" cy="2591859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85E57356-7B5A-4C72-9FA2-6BC4D21D36D1}"/>
                      </a:ext>
                    </a:extLst>
                  </p:cNvPr>
                  <p:cNvGrpSpPr/>
                  <p:nvPr/>
                </p:nvGrpSpPr>
                <p:grpSpPr>
                  <a:xfrm>
                    <a:off x="7321253" y="3229508"/>
                    <a:ext cx="1916137" cy="1199740"/>
                    <a:chOff x="9130425" y="4389161"/>
                    <a:chExt cx="1916137" cy="1199740"/>
                  </a:xfrm>
                </p:grpSpPr>
                <p:sp>
                  <p:nvSpPr>
                    <p:cNvPr id="60" name="Rectangle: Top Corners Rounded 59">
                      <a:extLst>
                        <a:ext uri="{FF2B5EF4-FFF2-40B4-BE49-F238E27FC236}">
                          <a16:creationId xmlns:a16="http://schemas.microsoft.com/office/drawing/2014/main" id="{5249060A-5034-4E67-B02A-1896D991E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5" y="4389161"/>
                      <a:ext cx="1882794" cy="795572"/>
                    </a:xfrm>
                    <a:prstGeom prst="round2Same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" name="Rectangle: Top Corners Rounded 60">
                      <a:extLst>
                        <a:ext uri="{FF2B5EF4-FFF2-40B4-BE49-F238E27FC236}">
                          <a16:creationId xmlns:a16="http://schemas.microsoft.com/office/drawing/2014/main" id="{7DDF1BC8-9AC4-499C-9F55-38313BEBD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669" y="5184731"/>
                      <a:ext cx="1907893" cy="404170"/>
                    </a:xfrm>
                    <a:prstGeom prst="round2Same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Raspberry Pi 3B</a:t>
                      </a:r>
                    </a:p>
                  </p:txBody>
                </p:sp>
                <p:sp>
                  <p:nvSpPr>
                    <p:cNvPr id="62" name="Rectangle: Top Corners Rounded 61">
                      <a:extLst>
                        <a:ext uri="{FF2B5EF4-FFF2-40B4-BE49-F238E27FC236}">
                          <a16:creationId xmlns:a16="http://schemas.microsoft.com/office/drawing/2014/main" id="{B736005E-7434-4EF3-BC19-E1C91E023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2885" y="4588508"/>
                      <a:ext cx="1882794" cy="520152"/>
                    </a:xfrm>
                    <a:prstGeom prst="round2SameRect">
                      <a:avLst/>
                    </a:prstGeom>
                    <a:solidFill>
                      <a:schemeClr val="accent1">
                        <a:alpha val="19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Alexa Pi</a:t>
                      </a:r>
                    </a:p>
                  </p:txBody>
                </p:sp>
              </p:grpSp>
              <p:sp>
                <p:nvSpPr>
                  <p:cNvPr id="68" name="Rectangle: Top Corners Rounded 67">
                    <a:extLst>
                      <a:ext uri="{FF2B5EF4-FFF2-40B4-BE49-F238E27FC236}">
                        <a16:creationId xmlns:a16="http://schemas.microsoft.com/office/drawing/2014/main" id="{BF65FD71-B6A5-495C-8106-5C6FF42872EA}"/>
                      </a:ext>
                    </a:extLst>
                  </p:cNvPr>
                  <p:cNvSpPr/>
                  <p:nvPr/>
                </p:nvSpPr>
                <p:spPr>
                  <a:xfrm>
                    <a:off x="9725070" y="3343476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Microphone</a:t>
                    </a:r>
                  </a:p>
                </p:txBody>
              </p:sp>
              <p:sp>
                <p:nvSpPr>
                  <p:cNvPr id="75" name="Rectangle: Top Corners Rounded 74">
                    <a:extLst>
                      <a:ext uri="{FF2B5EF4-FFF2-40B4-BE49-F238E27FC236}">
                        <a16:creationId xmlns:a16="http://schemas.microsoft.com/office/drawing/2014/main" id="{98EC7736-6624-47BF-AD5E-12E396D3B196}"/>
                      </a:ext>
                    </a:extLst>
                  </p:cNvPr>
                  <p:cNvSpPr/>
                  <p:nvPr/>
                </p:nvSpPr>
                <p:spPr>
                  <a:xfrm>
                    <a:off x="9736879" y="4785296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Speaker</a:t>
                    </a:r>
                  </a:p>
                </p:txBody>
              </p:sp>
              <p:pic>
                <p:nvPicPr>
                  <p:cNvPr id="76" name="Graphic 75" descr="Wi Fi">
                    <a:extLst>
                      <a:ext uri="{FF2B5EF4-FFF2-40B4-BE49-F238E27FC236}">
                        <a16:creationId xmlns:a16="http://schemas.microsoft.com/office/drawing/2014/main" id="{D779CDA9-8E3B-4CBF-B0CA-D4A9C13BBE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9699017">
                    <a:off x="6990171" y="2861248"/>
                    <a:ext cx="598718" cy="598718"/>
                  </a:xfrm>
                  <a:prstGeom prst="rect">
                    <a:avLst/>
                  </a:prstGeom>
                </p:spPr>
              </p:pic>
              <p:sp>
                <p:nvSpPr>
                  <p:cNvPr id="77" name="Rectangle: Top Corners Rounded 76">
                    <a:extLst>
                      <a:ext uri="{FF2B5EF4-FFF2-40B4-BE49-F238E27FC236}">
                        <a16:creationId xmlns:a16="http://schemas.microsoft.com/office/drawing/2014/main" id="{7A968D26-9E36-46AE-9F25-D1E1A9935C24}"/>
                      </a:ext>
                    </a:extLst>
                  </p:cNvPr>
                  <p:cNvSpPr/>
                  <p:nvPr/>
                </p:nvSpPr>
                <p:spPr>
                  <a:xfrm>
                    <a:off x="7367019" y="4854389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Screen</a:t>
                    </a:r>
                  </a:p>
                </p:txBody>
              </p: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43D32916-5797-4B33-846E-D4D6C2DAD6F1}"/>
                      </a:ext>
                    </a:extLst>
                  </p:cNvPr>
                  <p:cNvCxnSpPr>
                    <a:cxnSpLocks/>
                    <a:endCxn id="62" idx="0"/>
                  </p:cNvCxnSpPr>
                  <p:nvPr/>
                </p:nvCxnSpPr>
                <p:spPr>
                  <a:xfrm flipH="1">
                    <a:off x="9216507" y="3688931"/>
                    <a:ext cx="49610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1C31C408-5803-4857-8AC4-34EFC29F6F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39135" y="4136585"/>
                    <a:ext cx="473475" cy="4853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A8ECA2A2-604D-408F-B19C-2479077CA8C5}"/>
                      </a:ext>
                    </a:extLst>
                  </p:cNvPr>
                  <p:cNvCxnSpPr/>
                  <p:nvPr/>
                </p:nvCxnSpPr>
                <p:spPr>
                  <a:xfrm>
                    <a:off x="8320966" y="4458524"/>
                    <a:ext cx="0" cy="3267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Flowchart: Process 46">
                <a:extLst>
                  <a:ext uri="{FF2B5EF4-FFF2-40B4-BE49-F238E27FC236}">
                    <a16:creationId xmlns:a16="http://schemas.microsoft.com/office/drawing/2014/main" id="{2349829E-EDED-4B97-B88F-D91903F2B5D3}"/>
                  </a:ext>
                </a:extLst>
              </p:cNvPr>
              <p:cNvSpPr/>
              <p:nvPr/>
            </p:nvSpPr>
            <p:spPr>
              <a:xfrm>
                <a:off x="7051659" y="2580965"/>
                <a:ext cx="4684790" cy="3498821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9333810-5525-4A61-9507-BCD29306B145}"/>
                </a:ext>
              </a:extLst>
            </p:cNvPr>
            <p:cNvGrpSpPr/>
            <p:nvPr/>
          </p:nvGrpSpPr>
          <p:grpSpPr>
            <a:xfrm>
              <a:off x="961781" y="1964305"/>
              <a:ext cx="5829902" cy="4118042"/>
              <a:chOff x="961781" y="1964305"/>
              <a:chExt cx="5829902" cy="4118042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FDA81B5-0C08-4DFA-A843-A14E72FC3357}"/>
                  </a:ext>
                </a:extLst>
              </p:cNvPr>
              <p:cNvGrpSpPr/>
              <p:nvPr/>
            </p:nvGrpSpPr>
            <p:grpSpPr>
              <a:xfrm>
                <a:off x="961781" y="1964305"/>
                <a:ext cx="5540567" cy="4118042"/>
                <a:chOff x="4617986" y="1960770"/>
                <a:chExt cx="5540567" cy="4118042"/>
              </a:xfrm>
            </p:grpSpPr>
            <p:pic>
              <p:nvPicPr>
                <p:cNvPr id="97" name="Graphic 96" descr="Syncing cloud">
                  <a:extLst>
                    <a:ext uri="{FF2B5EF4-FFF2-40B4-BE49-F238E27FC236}">
                      <a16:creationId xmlns:a16="http://schemas.microsoft.com/office/drawing/2014/main" id="{6A500509-6640-4662-92F3-84A16E13B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6916" y="1960770"/>
                  <a:ext cx="1498537" cy="1498537"/>
                </a:xfrm>
                <a:prstGeom prst="rect">
                  <a:avLst/>
                </a:prstGeom>
              </p:spPr>
            </p:pic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3166B68-6461-4837-BC29-6A9E7C512720}"/>
                    </a:ext>
                  </a:extLst>
                </p:cNvPr>
                <p:cNvGrpSpPr/>
                <p:nvPr/>
              </p:nvGrpSpPr>
              <p:grpSpPr>
                <a:xfrm>
                  <a:off x="4617986" y="2254922"/>
                  <a:ext cx="5540567" cy="3823890"/>
                  <a:chOff x="4617986" y="2254922"/>
                  <a:chExt cx="5540567" cy="3823890"/>
                </a:xfrm>
              </p:grpSpPr>
              <p:sp>
                <p:nvSpPr>
                  <p:cNvPr id="10" name="Rectangle: Top Corners Rounded 9">
                    <a:extLst>
                      <a:ext uri="{FF2B5EF4-FFF2-40B4-BE49-F238E27FC236}">
                        <a16:creationId xmlns:a16="http://schemas.microsoft.com/office/drawing/2014/main" id="{EB3611A9-4588-438B-9B1F-592F28B37134}"/>
                      </a:ext>
                    </a:extLst>
                  </p:cNvPr>
                  <p:cNvSpPr/>
                  <p:nvPr/>
                </p:nvSpPr>
                <p:spPr>
                  <a:xfrm>
                    <a:off x="8250659" y="2254922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WIFI Router</a:t>
                    </a:r>
                  </a:p>
                </p:txBody>
              </p:sp>
              <p:sp>
                <p:nvSpPr>
                  <p:cNvPr id="13" name="Rectangle: Top Corners Rounded 12">
                    <a:extLst>
                      <a:ext uri="{FF2B5EF4-FFF2-40B4-BE49-F238E27FC236}">
                        <a16:creationId xmlns:a16="http://schemas.microsoft.com/office/drawing/2014/main" id="{21028F74-95DD-421C-BF00-26E01C47B15B}"/>
                      </a:ext>
                    </a:extLst>
                  </p:cNvPr>
                  <p:cNvSpPr/>
                  <p:nvPr/>
                </p:nvSpPr>
                <p:spPr>
                  <a:xfrm>
                    <a:off x="4822526" y="4219883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Home Assistant Cloud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9D6E25D-9758-4924-AF1A-941691CA38F8}"/>
                      </a:ext>
                    </a:extLst>
                  </p:cNvPr>
                  <p:cNvGrpSpPr/>
                  <p:nvPr/>
                </p:nvGrpSpPr>
                <p:grpSpPr>
                  <a:xfrm>
                    <a:off x="7866170" y="3438907"/>
                    <a:ext cx="2292381" cy="2639905"/>
                    <a:chOff x="7912469" y="3460221"/>
                    <a:chExt cx="2292381" cy="2639905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19A40986-5119-498C-9555-D3FBCE4CED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4322" y="3460221"/>
                      <a:ext cx="1940528" cy="2639905"/>
                      <a:chOff x="8227471" y="2300603"/>
                      <a:chExt cx="1966398" cy="3038648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CA72C342-D43F-4F83-94A2-D7E33262D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7471" y="3498066"/>
                        <a:ext cx="1956243" cy="1369329"/>
                        <a:chOff x="8412272" y="3717913"/>
                        <a:chExt cx="1956243" cy="1369329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C6929D7C-7B16-4A08-A937-F80E6775BB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12272" y="3717913"/>
                          <a:ext cx="1907894" cy="915739"/>
                          <a:chOff x="5293211" y="3724271"/>
                          <a:chExt cx="1907894" cy="915739"/>
                        </a:xfrm>
                      </p:grpSpPr>
                      <p:sp>
                        <p:nvSpPr>
                          <p:cNvPr id="14" name="Rectangle: Top Corners Rounded 13">
                            <a:extLst>
                              <a:ext uri="{FF2B5EF4-FFF2-40B4-BE49-F238E27FC236}">
                                <a16:creationId xmlns:a16="http://schemas.microsoft.com/office/drawing/2014/main" id="{419F4718-1CF6-49EF-A274-3F826FBDEC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93211" y="3724271"/>
                            <a:ext cx="1907894" cy="915739"/>
                          </a:xfrm>
                          <a:prstGeom prst="round2Same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2" name="Rectangle: Top Corners Rounded 11">
                            <a:extLst>
                              <a:ext uri="{FF2B5EF4-FFF2-40B4-BE49-F238E27FC236}">
                                <a16:creationId xmlns:a16="http://schemas.microsoft.com/office/drawing/2014/main" id="{7B854D55-83DB-4827-8A92-CDB3958841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93211" y="3941624"/>
                            <a:ext cx="1907894" cy="598718"/>
                          </a:xfrm>
                          <a:prstGeom prst="round2SameRect">
                            <a:avLst/>
                          </a:prstGeom>
                          <a:solidFill>
                            <a:schemeClr val="accent1">
                              <a:alpha val="19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Web server</a:t>
                            </a:r>
                          </a:p>
                        </p:txBody>
                      </p:sp>
                    </p:grpSp>
                    <p:sp>
                      <p:nvSpPr>
                        <p:cNvPr id="4" name="Rectangle: Top Corners Rounded 3">
                          <a:extLst>
                            <a:ext uri="{FF2B5EF4-FFF2-40B4-BE49-F238E27FC236}">
                              <a16:creationId xmlns:a16="http://schemas.microsoft.com/office/drawing/2014/main" id="{EEEAC357-E26C-41B1-A236-315B5A7CD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70777" y="4649223"/>
                          <a:ext cx="1897738" cy="438019"/>
                        </a:xfrm>
                        <a:prstGeom prst="round2Same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Raspberry Pi 3B</a:t>
                          </a:r>
                        </a:p>
                      </p:txBody>
                    </p:sp>
                  </p:grpSp>
                  <p:sp>
                    <p:nvSpPr>
                      <p:cNvPr id="19" name="Rectangle: Top Corners Rounded 18">
                        <a:extLst>
                          <a:ext uri="{FF2B5EF4-FFF2-40B4-BE49-F238E27FC236}">
                            <a16:creationId xmlns:a16="http://schemas.microsoft.com/office/drawing/2014/main" id="{83D8C50A-45BC-4440-BA70-681105148D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05790" y="4984244"/>
                        <a:ext cx="1183512" cy="355007"/>
                      </a:xfrm>
                      <a:prstGeom prst="round2SameRect">
                        <a:avLst/>
                      </a:prstGeom>
                      <a:solidFill>
                        <a:schemeClr val="accent1">
                          <a:alpha val="19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LED</a:t>
                        </a:r>
                      </a:p>
                    </p:txBody>
                  </p:sp>
                  <p:sp>
                    <p:nvSpPr>
                      <p:cNvPr id="20" name="Rectangle: Top Corners Rounded 19">
                        <a:extLst>
                          <a:ext uri="{FF2B5EF4-FFF2-40B4-BE49-F238E27FC236}">
                            <a16:creationId xmlns:a16="http://schemas.microsoft.com/office/drawing/2014/main" id="{420F93FD-A310-49E1-A19F-AB3E284F0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5975" y="2300603"/>
                        <a:ext cx="1907894" cy="598718"/>
                      </a:xfrm>
                      <a:prstGeom prst="round2SameRect">
                        <a:avLst/>
                      </a:prstGeom>
                      <a:solidFill>
                        <a:schemeClr val="accent1">
                          <a:alpha val="19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Power Supply</a:t>
                        </a:r>
                      </a:p>
                    </p:txBody>
                  </p: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A80E3FD9-D70A-44F1-9DBE-8AA186EE62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181418" y="2766792"/>
                        <a:ext cx="0" cy="70336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8" name="Graphic 27" descr="Wi Fi">
                      <a:extLst>
                        <a:ext uri="{FF2B5EF4-FFF2-40B4-BE49-F238E27FC236}">
                          <a16:creationId xmlns:a16="http://schemas.microsoft.com/office/drawing/2014/main" id="{14F150E6-5B7C-4745-AE69-3A7FFB7FB7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699017">
                      <a:off x="7912469" y="4092988"/>
                      <a:ext cx="598718" cy="59871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D65DA96-B9AC-4C7B-8AD9-2AC005833F5A}"/>
                      </a:ext>
                    </a:extLst>
                  </p:cNvPr>
                  <p:cNvSpPr txBox="1"/>
                  <p:nvPr/>
                </p:nvSpPr>
                <p:spPr>
                  <a:xfrm>
                    <a:off x="5073650" y="3271525"/>
                    <a:ext cx="1342663" cy="412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Internet</a:t>
                    </a:r>
                  </a:p>
                </p:txBody>
              </p: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569352D7-5BED-4677-9E87-87E3635F5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77651" y="2577431"/>
                    <a:ext cx="1741436" cy="0"/>
                  </a:xfrm>
                  <a:prstGeom prst="straightConnector1">
                    <a:avLst/>
                  </a:prstGeom>
                  <a:ln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9D363F89-7B44-4F25-83C7-AA9CCBF09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6319" y="3735225"/>
                    <a:ext cx="1" cy="414230"/>
                  </a:xfrm>
                  <a:prstGeom prst="straightConnector1">
                    <a:avLst/>
                  </a:prstGeom>
                  <a:ln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: Top Corners Rounded 44">
                    <a:extLst>
                      <a:ext uri="{FF2B5EF4-FFF2-40B4-BE49-F238E27FC236}">
                        <a16:creationId xmlns:a16="http://schemas.microsoft.com/office/drawing/2014/main" id="{2EAB700A-579C-4FC2-886F-DF35A3049F54}"/>
                      </a:ext>
                    </a:extLst>
                  </p:cNvPr>
                  <p:cNvSpPr/>
                  <p:nvPr/>
                </p:nvSpPr>
                <p:spPr>
                  <a:xfrm>
                    <a:off x="4857652" y="5094519"/>
                    <a:ext cx="1907894" cy="598718"/>
                  </a:xfrm>
                  <a:prstGeom prst="round2SameRect">
                    <a:avLst/>
                  </a:prstGeom>
                  <a:solidFill>
                    <a:schemeClr val="accent1">
                      <a:alpha val="1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Amazon Voice </a:t>
                    </a:r>
                    <a:r>
                      <a:rPr lang="en-US" altLang="zh-CN" dirty="0"/>
                      <a:t>Service</a:t>
                    </a:r>
                    <a:endParaRPr lang="en-US" dirty="0"/>
                  </a:p>
                </p:txBody>
              </p:sp>
              <p:cxnSp>
                <p:nvCxnSpPr>
                  <p:cNvPr id="107" name="Connector: Elbow 106">
                    <a:extLst>
                      <a:ext uri="{FF2B5EF4-FFF2-40B4-BE49-F238E27FC236}">
                        <a16:creationId xmlns:a16="http://schemas.microsoft.com/office/drawing/2014/main" id="{DDAAC5A1-1D16-4FFA-9AAC-039D3D6560D9}"/>
                      </a:ext>
                    </a:extLst>
                  </p:cNvPr>
                  <p:cNvCxnSpPr>
                    <a:cxnSpLocks/>
                    <a:endCxn id="45" idx="2"/>
                  </p:cNvCxnSpPr>
                  <p:nvPr/>
                </p:nvCxnSpPr>
                <p:spPr>
                  <a:xfrm rot="16200000" flipH="1">
                    <a:off x="3655633" y="4191859"/>
                    <a:ext cx="2164372" cy="239665"/>
                  </a:xfrm>
                  <a:prstGeom prst="bentConnector2">
                    <a:avLst/>
                  </a:prstGeom>
                  <a:ln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92" name="Graphic 91" descr="Wi Fi">
                <a:extLst>
                  <a:ext uri="{FF2B5EF4-FFF2-40B4-BE49-F238E27FC236}">
                    <a16:creationId xmlns:a16="http://schemas.microsoft.com/office/drawing/2014/main" id="{D9864A21-A515-4594-AA1F-4EDD868F8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7026825">
                <a:off x="6192965" y="2514694"/>
                <a:ext cx="598718" cy="5987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4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296</Words>
  <Application>Microsoft Office PowerPoint</Application>
  <PresentationFormat>Widescreen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Junwei</dc:creator>
  <cp:lastModifiedBy>Li, Junwei</cp:lastModifiedBy>
  <cp:revision>65</cp:revision>
  <dcterms:created xsi:type="dcterms:W3CDTF">2019-12-03T16:30:16Z</dcterms:created>
  <dcterms:modified xsi:type="dcterms:W3CDTF">2019-12-21T17:32:08Z</dcterms:modified>
</cp:coreProperties>
</file>