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0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数据 3"/>
          <p:cNvSpPr/>
          <p:nvPr/>
        </p:nvSpPr>
        <p:spPr>
          <a:xfrm>
            <a:off x="2922270" y="3235960"/>
            <a:ext cx="2520000" cy="756000"/>
          </a:xfrm>
          <a:prstGeom prst="flowChartInputOutp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poll_wait</a:t>
            </a:r>
            <a:endParaRPr lang="en-US" altLang="zh-CN"/>
          </a:p>
        </p:txBody>
      </p:sp>
      <p:sp>
        <p:nvSpPr>
          <p:cNvPr id="5" name="流程图: 决策 4"/>
          <p:cNvSpPr/>
          <p:nvPr/>
        </p:nvSpPr>
        <p:spPr>
          <a:xfrm>
            <a:off x="3279775" y="4281170"/>
            <a:ext cx="1805305" cy="1409700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mask</a:t>
            </a:r>
            <a:endParaRPr lang="en-US" altLang="zh-CN"/>
          </a:p>
        </p:txBody>
      </p:sp>
      <p:sp>
        <p:nvSpPr>
          <p:cNvPr id="6" name="流程图: 数据 5"/>
          <p:cNvSpPr/>
          <p:nvPr>
            <p:custDataLst>
              <p:tags r:id="rId1"/>
            </p:custDataLst>
          </p:nvPr>
        </p:nvSpPr>
        <p:spPr>
          <a:xfrm>
            <a:off x="2922270" y="814070"/>
            <a:ext cx="2520000" cy="756000"/>
          </a:xfrm>
          <a:prstGeom prst="flowChartInputOutput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poll</a:t>
            </a:r>
            <a:br>
              <a:rPr lang="en-US" altLang="zh-CN"/>
            </a:br>
            <a:r>
              <a:rPr lang="zh-CN" altLang="en-US"/>
              <a:t>系统调用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6642735" y="4473575"/>
            <a:ext cx="2546350" cy="1024890"/>
          </a:xfrm>
          <a:prstGeom prst="flowChartProcess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schedule_timeout()</a:t>
            </a:r>
            <a:br>
              <a:rPr lang="zh-CN" altLang="en-US"/>
            </a:br>
            <a:r>
              <a:rPr lang="zh-CN" altLang="en-US"/>
              <a:t>睡眠上层的进程</a:t>
            </a:r>
            <a:endParaRPr lang="zh-CN" altLang="en-US"/>
          </a:p>
        </p:txBody>
      </p:sp>
      <p:sp>
        <p:nvSpPr>
          <p:cNvPr id="8" name="流程图: 数据 7"/>
          <p:cNvSpPr/>
          <p:nvPr>
            <p:custDataLst>
              <p:tags r:id="rId2"/>
            </p:custDataLst>
          </p:nvPr>
        </p:nvSpPr>
        <p:spPr>
          <a:xfrm>
            <a:off x="2922270" y="2025015"/>
            <a:ext cx="2520000" cy="756000"/>
          </a:xfrm>
          <a:prstGeom prst="flowChartInputOutp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demo_poll</a:t>
            </a:r>
            <a:br>
              <a:rPr lang="en-US" altLang="zh-CN"/>
            </a:br>
            <a:r>
              <a:rPr lang="zh-CN" altLang="en-US"/>
              <a:t>驱动函数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>
            <a:off x="5085080" y="4986020"/>
            <a:ext cx="155765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3174365" y="1192530"/>
            <a:ext cx="105410" cy="3793490"/>
          </a:xfrm>
          <a:prstGeom prst="bentConnector3">
            <a:avLst>
              <a:gd name="adj1" fmla="val 1825903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9885" y="4196080"/>
            <a:ext cx="1659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 == POLLIN 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4798060" y="4473575"/>
            <a:ext cx="165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 == 0</a:t>
            </a:r>
            <a:endParaRPr lang="en-US" altLang="zh-CN"/>
          </a:p>
        </p:txBody>
      </p:sp>
      <p:sp>
        <p:nvSpPr>
          <p:cNvPr id="14" name="流程图: 可选过程 13"/>
          <p:cNvSpPr/>
          <p:nvPr/>
        </p:nvSpPr>
        <p:spPr>
          <a:xfrm>
            <a:off x="6642735" y="1892300"/>
            <a:ext cx="2414905" cy="102171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wake_up(&amp;wait_queue)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4" idx="1"/>
            <a:endCxn id="8" idx="5"/>
          </p:cNvCxnSpPr>
          <p:nvPr/>
        </p:nvCxnSpPr>
        <p:spPr>
          <a:xfrm flipH="1">
            <a:off x="5190490" y="2403475"/>
            <a:ext cx="145224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  <a:endCxn id="8" idx="1"/>
          </p:cNvCxnSpPr>
          <p:nvPr>
            <p:custDataLst>
              <p:tags r:id="rId4"/>
            </p:custDataLst>
          </p:nvPr>
        </p:nvCxnSpPr>
        <p:spPr>
          <a:xfrm>
            <a:off x="4182745" y="1570355"/>
            <a:ext cx="0" cy="4546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4"/>
            <a:endCxn id="4" idx="1"/>
          </p:cNvCxnSpPr>
          <p:nvPr>
            <p:custDataLst>
              <p:tags r:id="rId5"/>
            </p:custDataLst>
          </p:nvPr>
        </p:nvCxnSpPr>
        <p:spPr>
          <a:xfrm>
            <a:off x="4182745" y="2781300"/>
            <a:ext cx="0" cy="4546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4"/>
            <a:endCxn id="5" idx="0"/>
          </p:cNvCxnSpPr>
          <p:nvPr>
            <p:custDataLst>
              <p:tags r:id="rId6"/>
            </p:custDataLst>
          </p:nvPr>
        </p:nvCxnSpPr>
        <p:spPr>
          <a:xfrm>
            <a:off x="4182745" y="3992245"/>
            <a:ext cx="0" cy="2889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流程图: 过程 19"/>
          <p:cNvSpPr/>
          <p:nvPr/>
        </p:nvSpPr>
        <p:spPr>
          <a:xfrm>
            <a:off x="201930" y="2672715"/>
            <a:ext cx="2519045" cy="833120"/>
          </a:xfrm>
          <a:prstGeom prst="flowChartProcess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poll_freewait(&amp;table)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GM0M2NhOGNlZDMyYmQwMmM2MDcwODE3NGIzOTAyZm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zijie.lin</dc:creator>
  <cp:lastModifiedBy>猴毛与叫喊</cp:lastModifiedBy>
  <cp:revision>155</cp:revision>
  <dcterms:created xsi:type="dcterms:W3CDTF">2019-06-19T02:08:00Z</dcterms:created>
  <dcterms:modified xsi:type="dcterms:W3CDTF">2023-08-25T12:07:24Z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9035AA8CFC5340C399982BC3310E49B6_11</vt:lpwstr>
  </property>
</Properties>
</file>