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1B33-552F-D7D3-28E3-DE0B297BA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39909-862D-9D9E-6C49-45E12850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C31D-31E0-A85F-8E9B-381F92E4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E75E-D8C0-D1DA-858B-3613FC23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257C-F2A7-EDC2-7FF2-E4F44AC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D4D7-299D-DB5F-8BAF-25B55C3D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FF32C-3149-391C-DE4E-1F04458A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2D10-F5B1-9A32-93C7-CB1E325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2989-3F52-9A13-A487-227F1A09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EFB18-C7E7-DBC0-9EF0-251BC9C9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4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49BF0-6386-E8B4-B07E-FC9BA54DD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2822-C8A8-F74E-5176-F323352E2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5897-2524-0344-FC84-7A8BE8C5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2E0A-A493-6FDF-3B4C-49F390D9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8195-3E49-644E-1DB4-C95E69B6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33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D3ED-712F-E5F3-D333-5A550CAF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A502-5000-9090-71B6-DDFC82AA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6ABD-579D-1B62-8E6D-5675F71D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AEE1-9F67-B0D7-D7BB-5DE56936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6DB48-3BB2-992F-063A-BE892953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18C4-B705-7014-E50D-2BA69BE9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6C3FF-F913-6B89-8CDB-56426EE9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C8B3-9135-BA19-8652-30040FB5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C6D9-EC8E-A9A8-6B66-9CF77F7D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921E-FF4C-ECBB-1281-1E55EC57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0F26-DBD0-1D60-A40D-D03F10B0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F922-1959-AE02-7B2C-4B514C446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B342-5E9A-3CAC-7449-A06885C71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9C9B-23CD-89A3-C341-ACD1A480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B45F4-0AA7-68D0-0DAE-ADE9FF02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ACCB-9745-3191-9125-9DCF6641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5F02-9C47-CFF3-B61E-A3D5642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D6AC-B212-1AD9-1B75-2E50F686C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5998D-F0F4-77A4-ADC5-79BD02B4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91298-ACCA-BED7-36D6-A069CF039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2FC0A-AB86-DC42-B0F6-914E63A9C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08FBD-FDD2-FF8B-3EC4-37613992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5FE2A-C5FC-D8C0-302E-E2AF395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365B5-47F1-927B-0EEF-06C90E7F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9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3EF-EB1F-1318-719C-152DCFD6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794C4-D8FA-2CAD-D0B2-21AEC529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1D63-7582-C31D-A706-51976BD0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9140B-E0B5-F6B2-7F23-304F3D5B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7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DBD64-D3B8-7F52-883B-526D5F4F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D2A44-05FD-BC02-F8D9-566AFC82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FE3DB-9530-71DC-07A9-8BEC2C3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B397-5E92-DB42-58B0-9AF7F524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984A-16D2-BA98-FF10-83DC6B14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EB672-8090-7EE5-4500-7EAFAF9A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00A4-93F9-0BA9-EB6F-855B52A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93BE-DC5B-1311-D5F9-C5A97D14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D0FD-0EF9-C5C8-1D77-9F761EF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1032-CAA0-5640-DB75-800E9F35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466C3-4FD6-5D41-835D-EF3EAFB3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59E1E-DBBB-6CD2-04B7-7F67AF15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FB11-6AC7-3D77-AA57-7A70669D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6575D-82F3-8420-FDA2-A0E6A0A3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22AA-9B21-11F5-34D0-9E4FBCA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5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49014-EC0E-4D5A-90F6-FEF5EC3B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BCFE-03BB-68E0-326A-8BF8C32F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8648-E60D-E93D-FD23-2BAF6755C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ABC-2C50-4CD7-9EC7-71873FAC5552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EF41-4BC4-0E14-80A2-910604E5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01E36-9FE7-E20B-96CA-7B5B1D95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9514-E82B-4F46-B70A-F8745B405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lockchain outline">
            <a:extLst>
              <a:ext uri="{FF2B5EF4-FFF2-40B4-BE49-F238E27FC236}">
                <a16:creationId xmlns:a16="http://schemas.microsoft.com/office/drawing/2014/main" id="{E4F7F72D-93D4-E69B-A909-0C63E11B9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722" y="3484019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</dc:creator>
  <cp:lastModifiedBy>Chris Li</cp:lastModifiedBy>
  <cp:revision>2</cp:revision>
  <dcterms:created xsi:type="dcterms:W3CDTF">2023-11-23T10:04:22Z</dcterms:created>
  <dcterms:modified xsi:type="dcterms:W3CDTF">2023-11-23T10:07:10Z</dcterms:modified>
</cp:coreProperties>
</file>