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70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0E57A-A62F-EE44-B849-40E765C6C1C5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96AD9-CA13-FA49-A0A5-9638291A4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8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3DC8D-C01A-0249-A23E-1250861BF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60595-DE28-6A4F-BDCD-5016C58F8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D394A-FA6D-B74D-AB44-432928026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34B0-B27A-BB46-90ED-FB9F0AA0786B}" type="datetime1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D8AF8-7B7E-8041-AF2C-B878A7E3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A7734-6934-3F44-949E-7776AE45B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CCBC-7D24-2E48-9E06-F998717C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6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790D-C928-714F-9C8C-925FFCAB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152D2-5107-DB4C-87B0-5A923EBE7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6943C-06A3-BE48-ABF4-B7383D50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99905-A711-A941-B85A-3EFF21CAC414}" type="datetime1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00D10-F4E1-D34F-AA04-ED4CC0F2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B67ED-5DD4-1D43-8AF3-3D448F03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CCBC-7D24-2E48-9E06-F998717C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3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7BD404-5322-2C49-B434-641380957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17E97-7222-9C45-9E72-85F456F99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BDEB2-BE0D-B048-BA7E-62CE318F1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EECB-E4D9-814C-BCF9-9F14C69AE94A}" type="datetime1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146A8-B52A-F047-876E-4C75B140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5C557-CEC2-8044-9246-D8CB8827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CCBC-7D24-2E48-9E06-F998717C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0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C78FF-041D-924E-AC37-3EEDA90E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02009-DCD8-8F44-84A1-4591CF5C3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5D23F-EB69-F143-A1D9-1E4A4255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4580-2BF2-8044-9128-6CB7F46FE040}" type="datetime1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27BCE-585A-C942-AF1A-BECDB639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52584-70EB-5548-94EE-01F13FB1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CCBC-7D24-2E48-9E06-F998717C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5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7DEA-6DC4-E643-A376-21704206F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14B68-B110-D54E-B553-594172651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DE6AE-F648-154F-868B-6C67ED08D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6FEC-576A-D046-9B60-9C39AC9B6E3C}" type="datetime1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BB071-2D78-4B47-8B0C-68E1B8AE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36835-B3A6-3643-9102-135030E1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CCBC-7D24-2E48-9E06-F998717C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7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48B9C-13C1-9447-8389-8BCBA295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B04DF-05F8-314B-AB08-D8BA282CF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4FBE1-EC97-6642-B8CC-28D8AB8C7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9841F-79F7-E64F-ADAE-22A8DC38C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DB54-653C-0D4C-A4A0-5FDA53B336CC}" type="datetime1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E5A99-147A-7140-AB5A-0AD09762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032E3-AF27-EC4F-B2C8-F3C6BC34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CCBC-7D24-2E48-9E06-F998717C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4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7C4F-26E5-F34B-9211-3B6002561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697B2-E38D-1444-9BC2-0DB71E185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CE5F6-9E0C-A34E-96BA-9615CBE9C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9212E-EC72-5346-8F3E-D99F79C19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9FE7F-E85C-C747-8301-5586F5C56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F57C5D-CE59-D447-BA47-CE9EF2E7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6726-BD82-DC4E-9510-ED41E606CE73}" type="datetime1">
              <a:rPr lang="en-US" smtClean="0"/>
              <a:t>9/16/20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0CE04-C4B4-2744-A04B-69FEEEAA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9694C-4B6E-8F4B-8505-FBFF71AB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CCBC-7D24-2E48-9E06-F998717C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9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9CCE-0A08-1448-87A8-D6CEFC5F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BD30E-7549-2B49-9C6A-D9C045C1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A621-C373-604E-BCFC-FEC8C2C284F8}" type="datetime1">
              <a:rPr lang="en-US" smtClean="0"/>
              <a:t>9/16/20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9550B-2A6A-334C-8DF2-DB80B008E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BDCDD-F8AD-1547-83B0-8AAE8D078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CCBC-7D24-2E48-9E06-F998717C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1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CFDE24-C2A7-1C47-BA57-4C7CBCF5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5A81-4FA1-604E-9086-AD57B58EED3F}" type="datetime1">
              <a:rPr lang="en-US" smtClean="0"/>
              <a:t>9/16/20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A1903-0F8B-F84B-BB0F-1D537349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A903C-6C38-3347-AF5E-E431BBE9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CCBC-7D24-2E48-9E06-F998717C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0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C965-1886-9B49-BAA5-CE2A66DE5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8D8DA-4255-2D46-BF08-43BD1CC63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E8424-E515-C64C-A9E0-2455FAADF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7E78C-E418-304E-86B2-8EAAACD84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952B-961B-2A46-88F2-6C9B89612724}" type="datetime1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6FD09-9EAE-2244-84D4-DB77CE6FB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9E594-56EA-214B-BF19-03E3FD31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CCBC-7D24-2E48-9E06-F998717C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3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63ADA-C8AA-C141-9C43-E773275CD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366D04-A629-DE4A-9E7E-83696DB60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B82BC-D65A-3443-883F-3DC72629B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5D5E6-4BC2-804A-860D-362FC798B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8725-D315-3740-90E9-54D3A7D49F96}" type="datetime1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DCB46-293C-3D4C-9306-F610E192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0B35F-F948-D347-A15F-5CC2B36A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CCBC-7D24-2E48-9E06-F998717C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8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0932B4-B334-BE49-A504-F3A736442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31ABD-1A3D-134C-86B3-1867F4E4B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068DA-6400-A84F-BCFF-676A8A37E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C5CE1-45D1-B041-9BBE-C03D3BEC6F14}" type="datetime1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04B37-B819-A844-8EF5-DE114D64A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1F18A-F4BC-4244-9C35-DD0BCE31E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5CCBC-7D24-2E48-9E06-F998717C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2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880EC-72B2-D94B-A64C-B6C25C412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T-Fuzz: fuzzing by program transformation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C1E5F-94CD-0348-8C6C-ACF93B0E5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7850"/>
            <a:ext cx="9144000" cy="1655762"/>
          </a:xfrm>
        </p:spPr>
        <p:txBody>
          <a:bodyPr/>
          <a:lstStyle/>
          <a:p>
            <a:r>
              <a:rPr lang="en-US" dirty="0"/>
              <a:t>Presenter: Kai Li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EAD1701-9255-3C46-A402-05323D8D175B}"/>
              </a:ext>
            </a:extLst>
          </p:cNvPr>
          <p:cNvSpPr txBox="1">
            <a:spLocks/>
          </p:cNvSpPr>
          <p:nvPr/>
        </p:nvSpPr>
        <p:spPr>
          <a:xfrm>
            <a:off x="1524000" y="312102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Hui Peng, Yan </a:t>
            </a:r>
            <a:r>
              <a:rPr lang="en-US" dirty="0" err="1"/>
              <a:t>Shoshitaishvili</a:t>
            </a:r>
            <a:r>
              <a:rPr lang="en-US" dirty="0"/>
              <a:t>, Mathias Payer </a:t>
            </a:r>
          </a:p>
          <a:p>
            <a:r>
              <a:rPr lang="en-US" dirty="0"/>
              <a:t>Oakland’18</a:t>
            </a:r>
          </a:p>
        </p:txBody>
      </p:sp>
    </p:spTree>
    <p:extLst>
      <p:ext uri="{BB962C8B-B14F-4D97-AF65-F5344CB8AC3E}">
        <p14:creationId xmlns:p14="http://schemas.microsoft.com/office/powerpoint/2010/main" val="3829109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E210B-7E55-734A-AED6-D211CCC9C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69" y="136525"/>
            <a:ext cx="10515600" cy="1325563"/>
          </a:xfrm>
        </p:spPr>
        <p:txBody>
          <a:bodyPr/>
          <a:lstStyle/>
          <a:p>
            <a:r>
              <a:rPr lang="en-US" dirty="0"/>
              <a:t>Filter false positives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5A79E-8C94-D84A-941D-DD9AD415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CCBC-7D24-2E48-9E06-F998717C5BEF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BC3296-BB96-4146-ABF3-AEEA661E4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5859262" cy="685800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6893155-5A82-4F41-9EEE-756C81DA5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8538" y="1690688"/>
            <a:ext cx="48260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60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2411-74AD-B742-ABF0-5C2E19A23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positive &amp; False positive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04606-A103-0943-9CE5-16D20684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CCBC-7D24-2E48-9E06-F998717C5BEF}" type="slidenum">
              <a:rPr lang="en-US" smtClean="0"/>
              <a:t>10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1350FE-3294-D14F-8133-4AF2A96E6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222" y="2449032"/>
            <a:ext cx="10515600" cy="215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62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1191F74-EA06-CA48-9355-8308340BADFF}"/>
              </a:ext>
            </a:extLst>
          </p:cNvPr>
          <p:cNvSpPr txBox="1">
            <a:spLocks/>
          </p:cNvSpPr>
          <p:nvPr/>
        </p:nvSpPr>
        <p:spPr>
          <a:xfrm>
            <a:off x="589560" y="856180"/>
            <a:ext cx="5279408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/>
              <a:t>Evaluation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C166C-7F1C-D743-B65C-32FE3573A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Implementation: AFL + </a:t>
            </a:r>
            <a:r>
              <a:rPr lang="en-US" sz="2000" dirty="0" err="1"/>
              <a:t>angr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DARPA CGC</a:t>
            </a:r>
          </a:p>
          <a:p>
            <a:pPr lvl="1"/>
            <a:endParaRPr lang="en-US" sz="2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B3C888-F74A-2F47-9466-11DB87B5C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050" y="356812"/>
            <a:ext cx="4751595" cy="299570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B7AD2-B43E-7A4C-9FC3-BDB2B2F8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5070" y="6492240"/>
            <a:ext cx="105571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665CCBC-7D24-2E48-9E06-F998717C5BEF}" type="slidenum">
              <a:rPr lang="en-US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B856AD-9C9E-D144-8FC7-90ABAD966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941" y="3505479"/>
            <a:ext cx="4275171" cy="292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30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8709-742D-1E4C-B04B-BB9C6F3B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C166C-7F1C-D743-B65C-32FE3573A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LAVA-M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B7AD2-B43E-7A4C-9FC3-BDB2B2F8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CCBC-7D24-2E48-9E06-F998717C5BEF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65A52B-53FF-594E-B3CD-C26FC5FC4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2" y="1690688"/>
            <a:ext cx="8496300" cy="2336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B9D66F-E493-A24F-87F9-DF603C754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962" y="4435475"/>
            <a:ext cx="76581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60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8709-742D-1E4C-B04B-BB9C6F3B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C166C-7F1C-D743-B65C-32FE3573A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Real-world programs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B7AD2-B43E-7A4C-9FC3-BDB2B2F8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CCBC-7D24-2E48-9E06-F998717C5BEF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79AB9-EED2-EE4E-8789-D0D9FABD2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888" y="3080544"/>
            <a:ext cx="56515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20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365AA-C465-DA45-A946-06717C366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5168" y="1029967"/>
            <a:ext cx="4036334" cy="4432306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Q&amp;A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Questions">
            <a:extLst>
              <a:ext uri="{FF2B5EF4-FFF2-40B4-BE49-F238E27FC236}">
                <a16:creationId xmlns:a16="http://schemas.microsoft.com/office/drawing/2014/main" id="{7454DE15-FFAD-42D5-B0C4-707E2535C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612" y="666728"/>
            <a:ext cx="5465791" cy="5465791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94F2C-45FE-0D41-BB57-5D4EE5ABC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0086" y="6492240"/>
            <a:ext cx="1303713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665CCBC-7D24-2E48-9E06-F998717C5BEF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6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652ACE-A2B2-7D40-BB87-C220ADC68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Dilemma of existing </a:t>
            </a:r>
            <a:r>
              <a:rPr lang="en-US" dirty="0" err="1"/>
              <a:t>fuzzers</a:t>
            </a:r>
            <a:r>
              <a:rPr lang="en-US" dirty="0"/>
              <a:t>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FAF96-C116-0945-83F8-2896D93EF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Mutational based (AFL, </a:t>
            </a:r>
            <a:r>
              <a:rPr lang="en-US" dirty="0" err="1"/>
              <a:t>honggfuzz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Stuck in complex/sanity checks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Symbolic </a:t>
            </a:r>
            <a:r>
              <a:rPr lang="en-US"/>
              <a:t>execution based</a:t>
            </a:r>
          </a:p>
          <a:p>
            <a:pPr lvl="1"/>
            <a:r>
              <a:rPr lang="en-US" dirty="0"/>
              <a:t>Path explosion</a:t>
            </a:r>
          </a:p>
          <a:p>
            <a:endParaRPr lang="en-US" dirty="0"/>
          </a:p>
          <a:p>
            <a:r>
              <a:rPr lang="en-US" dirty="0"/>
              <a:t>Augmented </a:t>
            </a:r>
            <a:r>
              <a:rPr lang="en-US" dirty="0" err="1"/>
              <a:t>Fuzzers</a:t>
            </a:r>
            <a:r>
              <a:rPr lang="en-US" dirty="0"/>
              <a:t> (Driller): using symbolic execution to bypass complex checks.</a:t>
            </a:r>
          </a:p>
          <a:p>
            <a:pPr lvl="1"/>
            <a:r>
              <a:rPr lang="en-US" dirty="0"/>
              <a:t>not scalable </a:t>
            </a:r>
          </a:p>
          <a:p>
            <a:pPr lvl="1"/>
            <a:r>
              <a:rPr lang="en-US" dirty="0"/>
              <a:t>failed to solve ‘hard’ checks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B77D5-DEFB-264E-A037-F85A38EE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CCBC-7D24-2E48-9E06-F998717C5B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5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57486-247F-3D45-9778-BBFEAB1D7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1" y="139700"/>
            <a:ext cx="10515600" cy="1325563"/>
          </a:xfrm>
        </p:spPr>
        <p:txBody>
          <a:bodyPr/>
          <a:lstStyle/>
          <a:p>
            <a:r>
              <a:rPr lang="en-US" dirty="0"/>
              <a:t>Example of Sanity Checks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1B5F8E-C068-1641-B2EA-097D83B36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151" y="1465263"/>
            <a:ext cx="6172200" cy="1181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8C1268-7F50-FC4B-9447-BBD265CE0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319" y="0"/>
            <a:ext cx="546668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DFA0D-06FF-4D4F-B96B-F29F805924FE}"/>
              </a:ext>
            </a:extLst>
          </p:cNvPr>
          <p:cNvSpPr/>
          <p:nvPr/>
        </p:nvSpPr>
        <p:spPr>
          <a:xfrm>
            <a:off x="438151" y="293322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NimbusRomNo9L"/>
              </a:rPr>
              <a:t>L8:  check on the magic values of the header field in line 8. 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latin typeface="NimbusRomNo9L"/>
              </a:rPr>
              <a:t>L13-18:  check for range and uniqueness on the next 95-byte Keys field.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latin typeface="NimbusRomNo9L"/>
              </a:rPr>
              <a:t>L24: check on the CRC field for potential data corruption.</a:t>
            </a:r>
            <a:endParaRPr lang="en-US" dirty="0">
              <a:effectLst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BB6BDDB-DB7F-154C-9C0A-C548884B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CCBC-7D24-2E48-9E06-F998717C5B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6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804F-4781-E34C-AF2B-1B112B74B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3065F-FEB3-0741-B74E-B29C73F1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work takes a different angle.</a:t>
            </a:r>
          </a:p>
          <a:p>
            <a:pPr lvl="1"/>
            <a:r>
              <a:rPr lang="en-US" dirty="0"/>
              <a:t>How about </a:t>
            </a:r>
            <a:r>
              <a:rPr lang="en-US" b="1" dirty="0">
                <a:solidFill>
                  <a:srgbClr val="FF0000"/>
                </a:solidFill>
              </a:rPr>
              <a:t>transform the program by removing the checks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Problem: may introduce </a:t>
            </a:r>
            <a:r>
              <a:rPr lang="en-US" b="1" dirty="0"/>
              <a:t>false positives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To remove false positives, using </a:t>
            </a:r>
            <a:r>
              <a:rPr lang="en-US" b="1" dirty="0"/>
              <a:t>symbolic execution</a:t>
            </a:r>
            <a:r>
              <a:rPr lang="en-US" dirty="0"/>
              <a:t> to check whether the crashed input (in transformed program) still satisfies the path constraints in the original program.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6CC6A-FC51-8842-857B-2DD60FBB0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CCBC-7D24-2E48-9E06-F998717C5B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23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0E745-48EC-EB4D-ACA7-44CCA03B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Sanity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7D6ED-5B23-B742-8A98-9507ED816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Critical checks (CC)</a:t>
            </a:r>
          </a:p>
          <a:p>
            <a:pPr lvl="1"/>
            <a:r>
              <a:rPr lang="en-US" dirty="0"/>
              <a:t>Length check in TCP</a:t>
            </a:r>
          </a:p>
          <a:p>
            <a:pPr lvl="1"/>
            <a:r>
              <a:rPr lang="en-US" dirty="0"/>
              <a:t>…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Non-critical checks (NCC) – </a:t>
            </a:r>
            <a:r>
              <a:rPr lang="en-US" dirty="0">
                <a:solidFill>
                  <a:srgbClr val="0070C0"/>
                </a:solidFill>
              </a:rPr>
              <a:t>widely exists</a:t>
            </a:r>
          </a:p>
          <a:p>
            <a:pPr lvl="1"/>
            <a:r>
              <a:rPr lang="en-US" dirty="0"/>
              <a:t>magic value</a:t>
            </a:r>
          </a:p>
          <a:p>
            <a:pPr lvl="1"/>
            <a:r>
              <a:rPr lang="en-US" dirty="0"/>
              <a:t>Hash</a:t>
            </a:r>
          </a:p>
          <a:p>
            <a:pPr lvl="1"/>
            <a:r>
              <a:rPr lang="en-US" dirty="0"/>
              <a:t>Checksum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165D2-2226-8F47-8981-B67D384FA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CCBC-7D24-2E48-9E06-F998717C5B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65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EB5CB-3FBA-FC43-97BD-128125B58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workflow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ECB9E1-752D-5449-A198-6C1D9C24E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620" y="1441449"/>
            <a:ext cx="6416379" cy="43513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76ACA-1298-AB43-9A49-1CFB0B9D6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CCBC-7D24-2E48-9E06-F998717C5B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24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F2EFD-DE44-9848-856E-10580EF77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DC7AC-9E69-D342-A4A2-A4CF06E21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 NCCs</a:t>
            </a:r>
          </a:p>
          <a:p>
            <a:pPr lvl="1"/>
            <a:r>
              <a:rPr lang="en-US" i="1" dirty="0"/>
              <a:t>all the checks that </a:t>
            </a:r>
            <a:r>
              <a:rPr lang="en-US" i="1" dirty="0" err="1"/>
              <a:t>fuzzer</a:t>
            </a:r>
            <a:r>
              <a:rPr lang="en-US" i="1" dirty="0"/>
              <a:t>-generated inputs could not bypass </a:t>
            </a:r>
            <a:r>
              <a:rPr lang="en-US" dirty="0"/>
              <a:t>and leverage an imprecise, light-weight dynamic tracing based approach to detect them.</a:t>
            </a:r>
          </a:p>
          <a:p>
            <a:r>
              <a:rPr lang="en-US" dirty="0"/>
              <a:t>Program transform</a:t>
            </a:r>
          </a:p>
          <a:p>
            <a:pPr lvl="1"/>
            <a:r>
              <a:rPr lang="en-US" dirty="0"/>
              <a:t>Binary rewriting by removing the checks (</a:t>
            </a:r>
            <a:r>
              <a:rPr lang="en-US" b="1" dirty="0"/>
              <a:t>replaced with negated conditional jump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Will introduce false positives</a:t>
            </a:r>
          </a:p>
          <a:p>
            <a:r>
              <a:rPr lang="en-US" dirty="0"/>
              <a:t>Post-processing</a:t>
            </a:r>
          </a:p>
          <a:p>
            <a:pPr lvl="1"/>
            <a:r>
              <a:rPr lang="en-US" dirty="0"/>
              <a:t>symbolic analysis to verify the crashed input satisfies the path constraints</a:t>
            </a:r>
          </a:p>
          <a:p>
            <a:pPr lvl="1"/>
            <a:r>
              <a:rPr lang="en-US" dirty="0"/>
              <a:t>along </a:t>
            </a:r>
            <a:r>
              <a:rPr lang="en-US"/>
              <a:t>with manual </a:t>
            </a:r>
            <a:r>
              <a:rPr lang="en-US" dirty="0"/>
              <a:t>analysis (for “</a:t>
            </a:r>
            <a:r>
              <a:rPr lang="en-US" b="1" dirty="0"/>
              <a:t>hard</a:t>
            </a:r>
            <a:r>
              <a:rPr lang="en-US" dirty="0"/>
              <a:t>” checks)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EFA17-0906-F740-BA46-234F2DB0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CCBC-7D24-2E48-9E06-F998717C5B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15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35BA7-8B36-5944-8DE5-C1080972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 NCCs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E44552-1145-5B45-BE68-4A8FF0D06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1925" y="1263650"/>
            <a:ext cx="5136453" cy="54578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9EF95-B81A-BF4E-9725-BE88467AA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CCBC-7D24-2E48-9E06-F998717C5BEF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997491-D2C4-4C4E-97FB-1DCBC92D1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3" y="1400175"/>
            <a:ext cx="5136454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30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135BA7-8B36-5944-8DE5-C10809727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Detect NCCs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616A05-D772-D947-AD3F-19931E5DD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9855"/>
            <a:ext cx="10791825" cy="404732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9EF95-B81A-BF4E-9725-BE88467AA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665CCBC-7D24-2E48-9E06-F998717C5BE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7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307</Words>
  <Application>Microsoft Macintosh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NimbusRomNo9L</vt:lpstr>
      <vt:lpstr>Arial</vt:lpstr>
      <vt:lpstr>Calibri</vt:lpstr>
      <vt:lpstr>Calibri Light</vt:lpstr>
      <vt:lpstr>Office Theme</vt:lpstr>
      <vt:lpstr>T-Fuzz: fuzzing by program transformation  </vt:lpstr>
      <vt:lpstr>Dilemma of existing fuzzers </vt:lpstr>
      <vt:lpstr>Example of Sanity Checks</vt:lpstr>
      <vt:lpstr>Intuition</vt:lpstr>
      <vt:lpstr>Sanity checks</vt:lpstr>
      <vt:lpstr>System workflow</vt:lpstr>
      <vt:lpstr>Design</vt:lpstr>
      <vt:lpstr>Detect NCCs</vt:lpstr>
      <vt:lpstr>Detect NCCs</vt:lpstr>
      <vt:lpstr>Filter false positives</vt:lpstr>
      <vt:lpstr>True positive &amp; False positive</vt:lpstr>
      <vt:lpstr>PowerPoint Presentation</vt:lpstr>
      <vt:lpstr>Evaluation</vt:lpstr>
      <vt:lpstr>Evaluation</vt:lpstr>
      <vt:lpstr>  Thank you!      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T-Fuzz: fuzzing by program transformation  </dc:title>
  <dc:creator>recare@yeah.net</dc:creator>
  <cp:lastModifiedBy>recare@yeah.net</cp:lastModifiedBy>
  <cp:revision>15</cp:revision>
  <dcterms:created xsi:type="dcterms:W3CDTF">2020-09-16T15:12:31Z</dcterms:created>
  <dcterms:modified xsi:type="dcterms:W3CDTF">2020-09-16T21:45:34Z</dcterms:modified>
</cp:coreProperties>
</file>