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FE28F-7A72-4483-8EC1-F727B33367B4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EB292-C515-48E6-B308-45C91A9F1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525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Genetic CNN</a:t>
            </a:r>
            <a:r>
              <a:rPr lang="zh-CN" altLang="en-US" smtClean="0"/>
              <a:t>使用遗传算法有效地探索神经网络拓扑结构，找到最高效的网络拓扑结构。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D7970-5DF3-4192-A807-D70168164FA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230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这周主要在做实验，这是实验的一些参数，要探索的神经网络有三层，每层依次有</a:t>
            </a:r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4</a:t>
            </a:r>
            <a:r>
              <a:rPr lang="zh-CN" altLang="en-US" smtClean="0"/>
              <a:t>、</a:t>
            </a:r>
            <a:r>
              <a:rPr lang="en-US" altLang="zh-CN" smtClean="0"/>
              <a:t>5</a:t>
            </a:r>
            <a:r>
              <a:rPr lang="zh-CN" altLang="en-US" smtClean="0"/>
              <a:t>个节点，遗传个体有</a:t>
            </a:r>
            <a:r>
              <a:rPr lang="en-US" altLang="zh-CN" smtClean="0"/>
              <a:t>20</a:t>
            </a:r>
            <a:r>
              <a:rPr lang="zh-CN" altLang="en-US" smtClean="0"/>
              <a:t>个，遗传操作迭代</a:t>
            </a:r>
            <a:r>
              <a:rPr lang="en-US" altLang="zh-CN" smtClean="0"/>
              <a:t>50</a:t>
            </a:r>
            <a:r>
              <a:rPr lang="zh-CN" altLang="en-US" smtClean="0"/>
              <a:t>次。先用遗传算法得到网络的拓扑结果，再对这些神经网络拓扑结构进行评估，使用的测试数据集是</a:t>
            </a:r>
            <a:r>
              <a:rPr lang="en-US" altLang="zh-CN" smtClean="0"/>
              <a:t>MNIST</a:t>
            </a:r>
            <a:r>
              <a:rPr lang="zh-CN" altLang="en-US" smtClean="0"/>
              <a:t>手写数字数据集。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D7970-5DF3-4192-A807-D70168164FA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4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6768-3100-41B6-B6A2-23B5875B33A3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3D29-DD50-49AA-9958-F366CA29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09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6768-3100-41B6-B6A2-23B5875B33A3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3D29-DD50-49AA-9958-F366CA29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17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6768-3100-41B6-B6A2-23B5875B33A3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3D29-DD50-49AA-9958-F366CA29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96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6768-3100-41B6-B6A2-23B5875B33A3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3D29-DD50-49AA-9958-F366CA29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01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6768-3100-41B6-B6A2-23B5875B33A3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3D29-DD50-49AA-9958-F366CA29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8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6768-3100-41B6-B6A2-23B5875B33A3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3D29-DD50-49AA-9958-F366CA29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6768-3100-41B6-B6A2-23B5875B33A3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3D29-DD50-49AA-9958-F366CA29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33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6768-3100-41B6-B6A2-23B5875B33A3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3D29-DD50-49AA-9958-F366CA29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71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6768-3100-41B6-B6A2-23B5875B33A3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3D29-DD50-49AA-9958-F366CA29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71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6768-3100-41B6-B6A2-23B5875B33A3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3D29-DD50-49AA-9958-F366CA29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33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6768-3100-41B6-B6A2-23B5875B33A3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3D29-DD50-49AA-9958-F366CA29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6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F6768-3100-41B6-B6A2-23B5875B33A3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B3D29-DD50-49AA-9958-F366CA29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25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Genetic CNN </a:t>
            </a:r>
            <a:r>
              <a:rPr lang="zh-CN" altLang="en-US" smtClean="0"/>
              <a:t>实验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ICCV 2017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94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Introduction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本文探索</a:t>
            </a:r>
            <a:r>
              <a:rPr lang="zh-CN" altLang="zh-CN" smtClean="0"/>
              <a:t>自动</a:t>
            </a:r>
            <a:r>
              <a:rPr lang="zh-CN" altLang="zh-CN"/>
              <a:t>学习深度神经网络结构的</a:t>
            </a:r>
            <a:r>
              <a:rPr lang="zh-CN" altLang="zh-CN" smtClean="0"/>
              <a:t>可能性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假设神经</a:t>
            </a:r>
            <a:r>
              <a:rPr lang="zh-CN" altLang="zh-CN" smtClean="0"/>
              <a:t>网络</a:t>
            </a:r>
            <a:r>
              <a:rPr lang="zh-CN" altLang="zh-CN"/>
              <a:t>具有有限</a:t>
            </a:r>
            <a:r>
              <a:rPr lang="zh-CN" altLang="zh-CN" smtClean="0"/>
              <a:t>数量</a:t>
            </a:r>
            <a:r>
              <a:rPr lang="zh-CN" altLang="en-US" smtClean="0"/>
              <a:t>的层数，</a:t>
            </a:r>
            <a:r>
              <a:rPr lang="zh-CN" altLang="zh-CN" smtClean="0"/>
              <a:t>每</a:t>
            </a:r>
            <a:r>
              <a:rPr lang="zh-CN" altLang="en-US" smtClean="0"/>
              <a:t>层</a:t>
            </a:r>
            <a:r>
              <a:rPr lang="zh-CN" altLang="zh-CN" smtClean="0"/>
              <a:t>定义一</a:t>
            </a:r>
            <a:r>
              <a:rPr lang="zh-CN" altLang="zh-CN"/>
              <a:t>组预定义</a:t>
            </a:r>
            <a:r>
              <a:rPr lang="zh-CN" altLang="zh-CN" smtClean="0"/>
              <a:t>的</a:t>
            </a:r>
            <a:r>
              <a:rPr lang="zh-CN" altLang="en-US"/>
              <a:t>模块</a:t>
            </a:r>
            <a:r>
              <a:rPr lang="zh-CN" altLang="zh-CN" smtClean="0"/>
              <a:t>，可能</a:t>
            </a:r>
            <a:r>
              <a:rPr lang="zh-CN" altLang="zh-CN"/>
              <a:t>的网络结构总数随着层数呈</a:t>
            </a:r>
            <a:r>
              <a:rPr lang="zh-CN" altLang="zh-CN" smtClean="0"/>
              <a:t>指数增长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zh-CN" smtClean="0"/>
              <a:t>我们</a:t>
            </a:r>
            <a:r>
              <a:rPr lang="zh-CN" altLang="zh-CN"/>
              <a:t>将此问题表述为在大型搜索空间中的优化，并应用遗传算法有效地探索空间。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8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参数</a:t>
            </a:r>
            <a:endParaRPr lang="en-US" altLang="zh-CN" smtClean="0"/>
          </a:p>
          <a:p>
            <a:pPr lvl="1"/>
            <a:r>
              <a:rPr lang="en-US" altLang="zh-CN" smtClean="0"/>
              <a:t>S=3</a:t>
            </a:r>
            <a:r>
              <a:rPr lang="zh-CN" altLang="en-US" smtClean="0"/>
              <a:t>，三层神经网络</a:t>
            </a:r>
            <a:endParaRPr lang="en-US" altLang="zh-CN" smtClean="0"/>
          </a:p>
          <a:p>
            <a:pPr lvl="1"/>
            <a:r>
              <a:rPr lang="zh-CN" altLang="en-US" smtClean="0"/>
              <a:t>（</a:t>
            </a:r>
            <a:r>
              <a:rPr lang="en-US" altLang="zh-CN" smtClean="0"/>
              <a:t>K1,K2,K3</a:t>
            </a:r>
            <a:r>
              <a:rPr lang="zh-CN" altLang="en-US" smtClean="0"/>
              <a:t>）</a:t>
            </a:r>
            <a:r>
              <a:rPr lang="en-US" altLang="zh-CN" smtClean="0"/>
              <a:t>=</a:t>
            </a:r>
            <a:r>
              <a:rPr lang="zh-CN" altLang="en-US" smtClean="0"/>
              <a:t>（</a:t>
            </a:r>
            <a:r>
              <a:rPr lang="en-US" altLang="zh-CN" smtClean="0"/>
              <a:t>3,4,5</a:t>
            </a:r>
            <a:r>
              <a:rPr lang="zh-CN" altLang="en-US" smtClean="0"/>
              <a:t>），每层依次有</a:t>
            </a:r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4</a:t>
            </a:r>
            <a:r>
              <a:rPr lang="zh-CN" altLang="en-US" smtClean="0"/>
              <a:t>、</a:t>
            </a:r>
            <a:r>
              <a:rPr lang="en-US" altLang="zh-CN" smtClean="0"/>
              <a:t>5</a:t>
            </a:r>
            <a:r>
              <a:rPr lang="zh-CN" altLang="en-US" smtClean="0"/>
              <a:t>个节点</a:t>
            </a:r>
            <a:endParaRPr lang="en-US" altLang="zh-CN" smtClean="0"/>
          </a:p>
          <a:p>
            <a:pPr lvl="1"/>
            <a:r>
              <a:rPr lang="en-US" altLang="zh-CN" smtClean="0"/>
              <a:t>N=20</a:t>
            </a:r>
            <a:r>
              <a:rPr lang="zh-CN" altLang="en-US" smtClean="0"/>
              <a:t>，遗传个体有</a:t>
            </a:r>
            <a:r>
              <a:rPr lang="en-US" altLang="zh-CN" smtClean="0"/>
              <a:t>20</a:t>
            </a:r>
            <a:r>
              <a:rPr lang="zh-CN" altLang="en-US" smtClean="0"/>
              <a:t>个</a:t>
            </a:r>
            <a:endParaRPr lang="en-US" altLang="zh-CN" smtClean="0"/>
          </a:p>
          <a:p>
            <a:pPr lvl="1"/>
            <a:r>
              <a:rPr lang="en-US" altLang="zh-CN" smtClean="0"/>
              <a:t>T=50</a:t>
            </a:r>
            <a:r>
              <a:rPr lang="zh-CN" altLang="en-US" smtClean="0"/>
              <a:t>，遗传操作迭代</a:t>
            </a:r>
            <a:r>
              <a:rPr lang="en-US" altLang="zh-CN" smtClean="0"/>
              <a:t>50</a:t>
            </a:r>
            <a:r>
              <a:rPr lang="zh-CN" altLang="en-US" smtClean="0"/>
              <a:t>次</a:t>
            </a:r>
            <a:endParaRPr lang="en-US" altLang="zh-CN" smtClean="0"/>
          </a:p>
          <a:p>
            <a:pPr marL="457200" lvl="1" indent="0">
              <a:buNone/>
            </a:pPr>
            <a:endParaRPr lang="en-US" altLang="zh-CN" smtClean="0"/>
          </a:p>
          <a:p>
            <a:r>
              <a:rPr lang="zh-CN" altLang="en-US"/>
              <a:t>数据集</a:t>
            </a:r>
            <a:endParaRPr lang="en-US" altLang="zh-CN"/>
          </a:p>
          <a:p>
            <a:pPr lvl="1"/>
            <a:r>
              <a:rPr lang="en-US" altLang="zh-CN"/>
              <a:t>MNIST</a:t>
            </a:r>
            <a:r>
              <a:rPr lang="zh-CN" altLang="en-US"/>
              <a:t>手写数字集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515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实验结果</a:t>
            </a:r>
            <a:endParaRPr lang="zh-CN" altLang="en-US"/>
          </a:p>
        </p:txBody>
      </p:sp>
      <p:pic>
        <p:nvPicPr>
          <p:cNvPr id="3074" name="Picture 2" descr="In (11]: &#10;In (12]: &#10;population size = 20 &#10;num_generafions = 3 &#10;creator. create( &quot;FitnessMax&quot; , &#10;creator. create( &quot;Individual , &#10;base. Fitness, weights (1.0, j) &#10;list , fitness creator. FitnessMax) &#10;toolbox &#10;base. Toolbox() &#10;toolbox. register (&quot;binary&quot;, bernoutli.rvs, 0.5) &#10;&quot;, tools. initRepeat, creator. Individual, toolbox. binary, &#10;toolbox. register ( &quot; individual &#10;toolbox. register ( &quot;population&quot; , &#10;tools. initRepeat, list , toolbox. individual) &#10;toolbox. , tools. cxOrdered) &#10;toolbox. register (&quot;mutate&quot; , tools. mutShuffleIndexes, indpb = 6.8) &#10;toolbox. register (&quot;select&quot; , &#10;tools. selRoul ette ) &#10;toolbox. register (&quot;evaluate&quot;, evaluateM0deI) &#10;popl = toolbox. population(n = population size) &#10;result = algorithms. eaSimpIe(popI, toolbox, cxpb = 0.4, &#10;mutpb = 0.05, &#10;ngen = num_generations, &#10;verbose = True) &#10;gen &#10;2 &#10;3 &#10;nevals &#10;20 &#10;6 &#10;7 &#10;# print top-3 optimal solutions &#10;best individuals = toots.setBest(popl, &#10;for &#10;bi in best &#10;print(bi) &#10;individuals: &#10;o, &#10;1, o, e, , , 1, 01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4"/>
          <a:stretch/>
        </p:blipFill>
        <p:spPr bwMode="auto">
          <a:xfrm>
            <a:off x="2144424" y="1443903"/>
            <a:ext cx="7903152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70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实验结果可视化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45" y="1480271"/>
            <a:ext cx="11581710" cy="13876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46" y="3101974"/>
            <a:ext cx="11581710" cy="1762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45" y="5098182"/>
            <a:ext cx="1158171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1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209</Words>
  <Application>Microsoft Office PowerPoint</Application>
  <PresentationFormat>宽屏</PresentationFormat>
  <Paragraphs>23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Genetic CNN 实验</vt:lpstr>
      <vt:lpstr>Introduction</vt:lpstr>
      <vt:lpstr>实验参数</vt:lpstr>
      <vt:lpstr>实验结果</vt:lpstr>
      <vt:lpstr>实验结果可视化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CNN 实验</dc:title>
  <dc:creator>褚 欣</dc:creator>
  <cp:lastModifiedBy>褚 欣</cp:lastModifiedBy>
  <cp:revision>1</cp:revision>
  <dcterms:created xsi:type="dcterms:W3CDTF">2019-04-18T03:26:31Z</dcterms:created>
  <dcterms:modified xsi:type="dcterms:W3CDTF">2019-04-18T03:27:46Z</dcterms:modified>
</cp:coreProperties>
</file>