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26" autoAdjust="0"/>
  </p:normalViewPr>
  <p:slideViewPr>
    <p:cSldViewPr>
      <p:cViewPr varScale="1">
        <p:scale>
          <a:sx n="93" d="100"/>
          <a:sy n="93" d="100"/>
        </p:scale>
        <p:origin x="-21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73AC6-A45E-40C3-BE90-F00AC2A4EBC1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1CA11-CF1F-4E20-8FB1-29E134379CE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式子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为目标函数，求解最短的最大完工时间</a:t>
            </a:r>
            <a:endParaRPr lang="en-US" altLang="zh-CN" dirty="0" smtClean="0"/>
          </a:p>
          <a:p>
            <a:r>
              <a:rPr lang="zh-CN" altLang="en-US" dirty="0" smtClean="0"/>
              <a:t>约束条件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保证按照规定顺序处理每个作业的</a:t>
            </a:r>
            <a:r>
              <a:rPr lang="en-US" altLang="zh-CN" dirty="0" smtClean="0"/>
              <a:t>operations</a:t>
            </a:r>
          </a:p>
          <a:p>
            <a:r>
              <a:rPr lang="zh-CN" altLang="en-US" dirty="0" smtClean="0"/>
              <a:t>约束条件</a:t>
            </a:r>
            <a:r>
              <a:rPr lang="en-US" altLang="zh-CN" dirty="0" smtClean="0"/>
              <a:t>3</a:t>
            </a:r>
            <a:r>
              <a:rPr lang="zh-CN" altLang="en-US" dirty="0" smtClean="0"/>
              <a:t>保证每台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同一时间只能处理一个作业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算法框架图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D01502-88E8-420A-9618-A4A4492D0C94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8948F7-24C2-4643-BBEC-8D55515C5C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318448" cy="18943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合作协同进化算法解决作业调度问题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A Cooperative </a:t>
            </a:r>
            <a:r>
              <a:rPr lang="en-US" altLang="zh-CN" sz="20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Coevolutionary</a:t>
            </a:r>
            <a:r>
              <a:rPr lang="en-US" altLang="zh-CN" sz="2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Algorithm with Application to Job Shop Scheduling Problem</a:t>
            </a:r>
            <a:endParaRPr lang="zh-CN" altLang="en-US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21821117</a:t>
            </a:r>
          </a:p>
          <a:p>
            <a:r>
              <a:rPr lang="zh-CN" altLang="en-US" dirty="0" smtClean="0"/>
              <a:t>贾程皓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 shop problem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个作业和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台机器，每项作业由一组有确定进行时间并且要在有限台机器完成的操作（</a:t>
            </a:r>
            <a:r>
              <a:rPr lang="en-US" altLang="zh-CN" dirty="0" smtClean="0"/>
              <a:t>operations</a:t>
            </a:r>
            <a:r>
              <a:rPr lang="zh-CN" altLang="en-US" dirty="0" smtClean="0"/>
              <a:t>）组成。目标是在约束条件下，确定每项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的起始时间和结束时间，从而优化指标。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约束：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 smtClean="0"/>
              <a:t>项作业不能两次使用同一台机器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</a:t>
            </a:r>
            <a:r>
              <a:rPr lang="zh-CN" altLang="en-US" dirty="0" smtClean="0"/>
              <a:t>作业的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之间没有偏向性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</a:t>
            </a:r>
            <a:r>
              <a:rPr lang="zh-CN" altLang="en-US" dirty="0" smtClean="0"/>
              <a:t>台机器同一时间只能处理一个作业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 shop problem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890664" cy="4873752"/>
          </a:xfrm>
        </p:spPr>
        <p:txBody>
          <a:bodyPr/>
          <a:lstStyle/>
          <a:p>
            <a:r>
              <a:rPr lang="zh-CN" altLang="en-US" dirty="0" smtClean="0"/>
              <a:t>数学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r>
              <a:rPr lang="en-US" altLang="zh-CN" sz="1600" dirty="0" err="1" smtClean="0"/>
              <a:t>c_ik</a:t>
            </a:r>
            <a:r>
              <a:rPr lang="en-US" altLang="zh-CN" sz="1600" dirty="0" smtClean="0"/>
              <a:t>: job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machine k</a:t>
            </a:r>
            <a:r>
              <a:rPr lang="zh-CN" altLang="en-US" sz="1600" dirty="0" smtClean="0"/>
              <a:t>上的完成时间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p_ik</a:t>
            </a:r>
            <a:r>
              <a:rPr lang="en-US" altLang="zh-CN" sz="1600" dirty="0" smtClean="0"/>
              <a:t>: job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machine k</a:t>
            </a:r>
            <a:r>
              <a:rPr lang="zh-CN" altLang="en-US" sz="1600" dirty="0" smtClean="0"/>
              <a:t>上的作业时间</a:t>
            </a:r>
            <a:endParaRPr lang="en-US" altLang="zh-CN" sz="1600" dirty="0" smtClean="0"/>
          </a:p>
          <a:p>
            <a:r>
              <a:rPr lang="en-US" altLang="zh-CN" sz="1600" dirty="0" smtClean="0"/>
              <a:t>M: </a:t>
            </a:r>
            <a:r>
              <a:rPr lang="zh-CN" altLang="en-US" sz="1600" dirty="0" smtClean="0"/>
              <a:t>大正数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a_ihk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指示系数；如果对于作业</a:t>
            </a:r>
            <a:r>
              <a:rPr lang="en-US" altLang="zh-CN" sz="1600" dirty="0" err="1" smtClean="0"/>
              <a:t>i</a:t>
            </a:r>
            <a:r>
              <a:rPr lang="zh-CN" altLang="en-US" sz="1600" dirty="0" smtClean="0"/>
              <a:t>，先在</a:t>
            </a:r>
            <a:r>
              <a:rPr lang="en-US" altLang="zh-CN" sz="1600" dirty="0" smtClean="0"/>
              <a:t>machine h</a:t>
            </a:r>
            <a:r>
              <a:rPr lang="zh-CN" altLang="en-US" sz="1600" dirty="0" smtClean="0"/>
              <a:t>上作业，后再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上作业，则为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，否则为</a:t>
            </a:r>
            <a:r>
              <a:rPr lang="en-US" altLang="zh-CN" sz="1600" dirty="0" smtClean="0"/>
              <a:t>0.</a:t>
            </a:r>
          </a:p>
          <a:p>
            <a:r>
              <a:rPr lang="en-US" altLang="zh-CN" sz="1600" dirty="0" err="1" smtClean="0"/>
              <a:t>x_ijk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指示变量；如果在</a:t>
            </a:r>
            <a:r>
              <a:rPr lang="en-US" altLang="zh-CN" sz="1600" dirty="0" smtClean="0"/>
              <a:t>machine k</a:t>
            </a:r>
            <a:r>
              <a:rPr lang="zh-CN" altLang="en-US" sz="1600" dirty="0" smtClean="0"/>
              <a:t>上，作业</a:t>
            </a:r>
            <a:r>
              <a:rPr lang="en-US" altLang="zh-CN" sz="1600" dirty="0" err="1" smtClean="0"/>
              <a:t>i</a:t>
            </a:r>
            <a:r>
              <a:rPr lang="zh-CN" altLang="en-US" sz="1600" dirty="0" smtClean="0"/>
              <a:t>先于作业</a:t>
            </a:r>
            <a:r>
              <a:rPr lang="en-US" altLang="zh-CN" sz="1600" dirty="0" smtClean="0"/>
              <a:t>j</a:t>
            </a:r>
            <a:r>
              <a:rPr lang="zh-CN" altLang="en-US" sz="1600" dirty="0" smtClean="0"/>
              <a:t>，则为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，否则为</a:t>
            </a:r>
            <a:r>
              <a:rPr lang="en-US" altLang="zh-CN" sz="1600" dirty="0" smtClean="0"/>
              <a:t>0.</a:t>
            </a:r>
            <a:endParaRPr lang="en-US" altLang="zh-CN" sz="1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348881"/>
            <a:ext cx="5220442" cy="25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framework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00808"/>
            <a:ext cx="7371429" cy="43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framework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r>
              <a:rPr lang="en-US" altLang="zh-CN" dirty="0" smtClean="0"/>
              <a:t>Step 1</a:t>
            </a:r>
            <a:r>
              <a:rPr lang="zh-CN" altLang="en-US" dirty="0" smtClean="0"/>
              <a:t>：生成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组初始子种群 </a:t>
            </a:r>
            <a:r>
              <a:rPr lang="en-US" altLang="zh-CN" dirty="0" smtClean="0"/>
              <a:t>Pop[m] (m=1,2,…,M)</a:t>
            </a:r>
          </a:p>
          <a:p>
            <a:r>
              <a:rPr lang="en-US" altLang="zh-CN" dirty="0" smtClean="0"/>
              <a:t>Step 2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初始</a:t>
            </a:r>
            <a:r>
              <a:rPr lang="zh-CN" altLang="en-US" dirty="0" smtClean="0"/>
              <a:t>评估每个子种群中每个个体，把最佳适应度复制给</a:t>
            </a:r>
            <a:r>
              <a:rPr lang="en-US" altLang="zh-CN" dirty="0" err="1" smtClean="0"/>
              <a:t>f_best</a:t>
            </a:r>
            <a:r>
              <a:rPr lang="zh-CN" altLang="en-US" dirty="0" smtClean="0"/>
              <a:t>。选择随机个体和保持不变的个体作为合作伙伴。</a:t>
            </a:r>
            <a:endParaRPr lang="en-US" altLang="zh-CN" dirty="0" smtClean="0"/>
          </a:p>
          <a:p>
            <a:r>
              <a:rPr lang="en-US" altLang="zh-CN" dirty="0" smtClean="0"/>
              <a:t>Step 3</a:t>
            </a:r>
            <a:r>
              <a:rPr lang="zh-CN" altLang="en-US" dirty="0" smtClean="0"/>
              <a:t>：使用更新技术，用对应机器上的最终</a:t>
            </a:r>
            <a:r>
              <a:rPr lang="en-US" altLang="zh-CN" dirty="0" smtClean="0"/>
              <a:t>operation </a:t>
            </a:r>
            <a:r>
              <a:rPr lang="zh-CN" altLang="en-US" dirty="0" smtClean="0"/>
              <a:t>序列替换个体。</a:t>
            </a:r>
            <a:endParaRPr lang="en-US" altLang="zh-CN" dirty="0" smtClean="0"/>
          </a:p>
          <a:p>
            <a:r>
              <a:rPr lang="en-US" altLang="zh-CN" dirty="0" smtClean="0"/>
              <a:t>Step 4</a:t>
            </a:r>
            <a:r>
              <a:rPr lang="zh-CN" altLang="en-US" dirty="0" smtClean="0"/>
              <a:t>：协同进化， </a:t>
            </a:r>
            <a:r>
              <a:rPr lang="en-US" altLang="zh-CN" dirty="0" smtClean="0"/>
              <a:t>m=1</a:t>
            </a:r>
          </a:p>
          <a:p>
            <a:pPr lvl="1"/>
            <a:r>
              <a:rPr lang="en-US" altLang="zh-CN" dirty="0" smtClean="0"/>
              <a:t>Step 4.1</a:t>
            </a:r>
            <a:r>
              <a:rPr lang="zh-CN" altLang="en-US" dirty="0" smtClean="0"/>
              <a:t>：评估</a:t>
            </a:r>
            <a:r>
              <a:rPr lang="en-US" altLang="zh-CN" dirty="0" smtClean="0"/>
              <a:t>Pop[m]</a:t>
            </a:r>
            <a:r>
              <a:rPr lang="zh-CN" altLang="en-US" dirty="0" smtClean="0"/>
              <a:t>中的第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s=1,2,…,S</a:t>
            </a:r>
            <a:r>
              <a:rPr lang="zh-CN" altLang="en-US" dirty="0" smtClean="0"/>
              <a:t>）个个体，</a:t>
            </a:r>
            <a:r>
              <a:rPr lang="en-US" altLang="zh-CN" dirty="0" smtClean="0"/>
              <a:t>s=1</a:t>
            </a:r>
          </a:p>
          <a:p>
            <a:pPr lvl="1"/>
            <a:r>
              <a:rPr lang="en-US" altLang="zh-CN" dirty="0" smtClean="0"/>
              <a:t>Step 4.2</a:t>
            </a:r>
            <a:r>
              <a:rPr lang="zh-CN" altLang="en-US" dirty="0" smtClean="0"/>
              <a:t>：基于适应度选择其他父代，应用</a:t>
            </a:r>
            <a:r>
              <a:rPr lang="en-US" altLang="zh-CN" dirty="0" smtClean="0"/>
              <a:t>LOX</a:t>
            </a:r>
            <a:r>
              <a:rPr lang="zh-CN" altLang="en-US" dirty="0" smtClean="0"/>
              <a:t>算子生成子代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 4.3</a:t>
            </a:r>
            <a:r>
              <a:rPr lang="zh-CN" altLang="en-US" dirty="0" smtClean="0"/>
              <a:t>：应用交叉变异生成子代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framework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r>
              <a:rPr lang="en-US" altLang="zh-CN" dirty="0" smtClean="0"/>
              <a:t>Step 4</a:t>
            </a:r>
            <a:r>
              <a:rPr lang="zh-CN" altLang="en-US" dirty="0" smtClean="0"/>
              <a:t>：协同进化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 4.4</a:t>
            </a:r>
            <a:r>
              <a:rPr lang="zh-CN" altLang="en-US" dirty="0" smtClean="0"/>
              <a:t>：计算子代适应度。选择最佳子代、随机子代和不变子代作为合作伙伴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 4.5</a:t>
            </a:r>
            <a:r>
              <a:rPr lang="zh-CN" altLang="en-US" dirty="0" smtClean="0"/>
              <a:t>：如果子代适应度高于父代，应用更新技术。否则，保留父代。如果最好子代适应度高于</a:t>
            </a:r>
            <a:r>
              <a:rPr lang="en-US" altLang="zh-CN" dirty="0" err="1" smtClean="0"/>
              <a:t>f_best</a:t>
            </a:r>
            <a:r>
              <a:rPr lang="en-US" altLang="zh-CN" dirty="0" smtClean="0"/>
              <a:t>, </a:t>
            </a:r>
            <a:r>
              <a:rPr lang="zh-CN" altLang="en-US" dirty="0" smtClean="0"/>
              <a:t>更新</a:t>
            </a:r>
            <a:r>
              <a:rPr lang="en-US" altLang="zh-CN" dirty="0" err="1" smtClean="0"/>
              <a:t>f_best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 4.6</a:t>
            </a:r>
            <a:r>
              <a:rPr lang="zh-CN" altLang="en-US" dirty="0" smtClean="0"/>
              <a:t>：更新</a:t>
            </a:r>
            <a:r>
              <a:rPr lang="en-US" altLang="zh-CN" dirty="0" smtClean="0"/>
              <a:t>s</a:t>
            </a:r>
            <a:r>
              <a:rPr lang="zh-CN" altLang="en-US" dirty="0" smtClean="0"/>
              <a:t>←</a:t>
            </a:r>
            <a:r>
              <a:rPr lang="en-US" altLang="zh-CN" dirty="0" smtClean="0"/>
              <a:t>s+1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s&lt;S</a:t>
            </a:r>
            <a:r>
              <a:rPr lang="zh-CN" altLang="en-US" dirty="0" smtClean="0"/>
              <a:t>，转到</a:t>
            </a:r>
            <a:r>
              <a:rPr lang="en-US" altLang="zh-CN" dirty="0" smtClean="0"/>
              <a:t>Step 4.2</a:t>
            </a:r>
            <a:r>
              <a:rPr lang="zh-CN" altLang="en-US" dirty="0" smtClean="0"/>
              <a:t>，否则，转到</a:t>
            </a:r>
            <a:r>
              <a:rPr lang="en-US" altLang="zh-CN" dirty="0" smtClean="0"/>
              <a:t>Step 4.7</a:t>
            </a:r>
          </a:p>
          <a:p>
            <a:pPr lvl="1"/>
            <a:r>
              <a:rPr lang="en-US" altLang="zh-CN" dirty="0" smtClean="0"/>
              <a:t>Step 4.7</a:t>
            </a:r>
            <a:r>
              <a:rPr lang="zh-CN" altLang="en-US" dirty="0" smtClean="0"/>
              <a:t>：更新</a:t>
            </a:r>
            <a:r>
              <a:rPr lang="en-US" altLang="zh-CN" dirty="0" smtClean="0"/>
              <a:t>m</a:t>
            </a:r>
            <a:r>
              <a:rPr lang="zh-CN" altLang="en-US" dirty="0" smtClean="0"/>
              <a:t>←</a:t>
            </a:r>
            <a:r>
              <a:rPr lang="en-US" altLang="zh-CN" dirty="0" smtClean="0"/>
              <a:t>m+1</a:t>
            </a:r>
            <a:r>
              <a:rPr lang="zh-CN" altLang="en-US" dirty="0" smtClean="0"/>
              <a:t>。如果</a:t>
            </a:r>
            <a:r>
              <a:rPr lang="en-US" altLang="zh-CN" dirty="0" smtClean="0"/>
              <a:t>m&lt;M</a:t>
            </a:r>
            <a:r>
              <a:rPr lang="zh-CN" altLang="en-US" dirty="0" smtClean="0"/>
              <a:t>，转到</a:t>
            </a:r>
            <a:r>
              <a:rPr lang="en-US" altLang="zh-CN" dirty="0" smtClean="0"/>
              <a:t>Step 4.1</a:t>
            </a:r>
            <a:r>
              <a:rPr lang="zh-CN" altLang="en-US" dirty="0" smtClean="0"/>
              <a:t>，否则，转到</a:t>
            </a:r>
            <a:r>
              <a:rPr lang="en-US" altLang="zh-CN" dirty="0" smtClean="0"/>
              <a:t>Step 5</a:t>
            </a:r>
          </a:p>
          <a:p>
            <a:r>
              <a:rPr lang="en-US" altLang="zh-CN" dirty="0" smtClean="0"/>
              <a:t>Step 5</a:t>
            </a:r>
            <a:r>
              <a:rPr lang="zh-CN" altLang="en-US" dirty="0" smtClean="0"/>
              <a:t>：若满足终止标准，停止算法，否则，转到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4.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470</Words>
  <Application>Microsoft Office PowerPoint</Application>
  <PresentationFormat>全屏显示(4:3)</PresentationFormat>
  <Paragraphs>42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凸显</vt:lpstr>
      <vt:lpstr>合作协同进化算法解决作业调度问题 A Cooperative Coevolutionary Algorithm with Application to Job Shop Scheduling Problem</vt:lpstr>
      <vt:lpstr>Job shop problem （JSP）</vt:lpstr>
      <vt:lpstr>Job shop problem （JSP）</vt:lpstr>
      <vt:lpstr>Algorithm framework</vt:lpstr>
      <vt:lpstr>Algorithm framework</vt:lpstr>
      <vt:lpstr>Algorithm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合作协同进化算法解决作业调度问题</dc:title>
  <dc:creator>TLXXM710A</dc:creator>
  <cp:lastModifiedBy>TLXXM710A</cp:lastModifiedBy>
  <cp:revision>6</cp:revision>
  <dcterms:created xsi:type="dcterms:W3CDTF">2019-03-21T04:00:01Z</dcterms:created>
  <dcterms:modified xsi:type="dcterms:W3CDTF">2019-03-21T04:52:31Z</dcterms:modified>
</cp:coreProperties>
</file>