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60" r:id="rId6"/>
    <p:sldId id="266" r:id="rId7"/>
    <p:sldId id="267" r:id="rId8"/>
    <p:sldId id="261" r:id="rId9"/>
    <p:sldId id="262" r:id="rId10"/>
    <p:sldId id="264" r:id="rId11"/>
    <p:sldId id="263"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3BC8D-DF5F-415F-A982-627720177B96}" v="201" dt="2019-03-21T05:38:0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Kai" userId="ef42190ddb396410" providerId="LiveId" clId="{91E3BC8D-DF5F-415F-A982-627720177B96}"/>
    <pc:docChg chg="undo custSel addSld modSld">
      <pc:chgData name="Li Kai" userId="ef42190ddb396410" providerId="LiveId" clId="{91E3BC8D-DF5F-415F-A982-627720177B96}" dt="2019-03-21T05:38:43.296" v="864" actId="478"/>
      <pc:docMkLst>
        <pc:docMk/>
      </pc:docMkLst>
      <pc:sldChg chg="delSp modSp add">
        <pc:chgData name="Li Kai" userId="ef42190ddb396410" providerId="LiveId" clId="{91E3BC8D-DF5F-415F-A982-627720177B96}" dt="2019-03-21T05:38:43.296" v="864" actId="478"/>
        <pc:sldMkLst>
          <pc:docMk/>
          <pc:sldMk cId="3624288910" sldId="256"/>
        </pc:sldMkLst>
        <pc:spChg chg="mod">
          <ac:chgData name="Li Kai" userId="ef42190ddb396410" providerId="LiveId" clId="{91E3BC8D-DF5F-415F-A982-627720177B96}" dt="2019-03-21T03:47:07.492" v="5" actId="1076"/>
          <ac:spMkLst>
            <pc:docMk/>
            <pc:sldMk cId="3624288910" sldId="256"/>
            <ac:spMk id="2" creationId="{4A04AC2A-B731-46E2-B0C0-96E5962A17F4}"/>
          </ac:spMkLst>
        </pc:spChg>
        <pc:spChg chg="del mod">
          <ac:chgData name="Li Kai" userId="ef42190ddb396410" providerId="LiveId" clId="{91E3BC8D-DF5F-415F-A982-627720177B96}" dt="2019-03-21T05:38:43.296" v="864" actId="478"/>
          <ac:spMkLst>
            <pc:docMk/>
            <pc:sldMk cId="3624288910" sldId="256"/>
            <ac:spMk id="3" creationId="{4C6FDFF7-A358-4668-81BA-C85969938C69}"/>
          </ac:spMkLst>
        </pc:spChg>
      </pc:sldChg>
      <pc:sldChg chg="addSp delSp modSp add">
        <pc:chgData name="Li Kai" userId="ef42190ddb396410" providerId="LiveId" clId="{91E3BC8D-DF5F-415F-A982-627720177B96}" dt="2019-03-21T03:59:28.464" v="348"/>
        <pc:sldMkLst>
          <pc:docMk/>
          <pc:sldMk cId="1443740103" sldId="257"/>
        </pc:sldMkLst>
        <pc:spChg chg="mod">
          <ac:chgData name="Li Kai" userId="ef42190ddb396410" providerId="LiveId" clId="{91E3BC8D-DF5F-415F-A982-627720177B96}" dt="2019-03-21T03:51:22.751" v="34"/>
          <ac:spMkLst>
            <pc:docMk/>
            <pc:sldMk cId="1443740103" sldId="257"/>
            <ac:spMk id="2" creationId="{0DD8CA0E-FFA9-436B-8F2C-78253F5A6209}"/>
          </ac:spMkLst>
        </pc:spChg>
        <pc:spChg chg="add del mod">
          <ac:chgData name="Li Kai" userId="ef42190ddb396410" providerId="LiveId" clId="{91E3BC8D-DF5F-415F-A982-627720177B96}" dt="2019-03-21T03:59:28.464" v="348"/>
          <ac:spMkLst>
            <pc:docMk/>
            <pc:sldMk cId="1443740103" sldId="257"/>
            <ac:spMk id="3" creationId="{282E744B-A1DB-4AE0-B600-E94DB7035BE6}"/>
          </ac:spMkLst>
        </pc:spChg>
        <pc:spChg chg="add del">
          <ac:chgData name="Li Kai" userId="ef42190ddb396410" providerId="LiveId" clId="{91E3BC8D-DF5F-415F-A982-627720177B96}" dt="2019-03-21T03:49:39.928" v="8"/>
          <ac:spMkLst>
            <pc:docMk/>
            <pc:sldMk cId="1443740103" sldId="257"/>
            <ac:spMk id="4" creationId="{E7FED1BD-E183-4ACF-8138-1A1E60A1BB20}"/>
          </ac:spMkLst>
        </pc:spChg>
        <pc:spChg chg="add del">
          <ac:chgData name="Li Kai" userId="ef42190ddb396410" providerId="LiveId" clId="{91E3BC8D-DF5F-415F-A982-627720177B96}" dt="2019-03-21T03:49:50.212" v="10"/>
          <ac:spMkLst>
            <pc:docMk/>
            <pc:sldMk cId="1443740103" sldId="257"/>
            <ac:spMk id="5" creationId="{FD44A78C-0BB8-4C0B-A4A0-049366B865A0}"/>
          </ac:spMkLst>
        </pc:spChg>
        <pc:spChg chg="add del">
          <ac:chgData name="Li Kai" userId="ef42190ddb396410" providerId="LiveId" clId="{91E3BC8D-DF5F-415F-A982-627720177B96}" dt="2019-03-21T03:49:56.280" v="18"/>
          <ac:spMkLst>
            <pc:docMk/>
            <pc:sldMk cId="1443740103" sldId="257"/>
            <ac:spMk id="6" creationId="{658961A5-CB91-465D-9CD8-3B884E9693FE}"/>
          </ac:spMkLst>
        </pc:spChg>
      </pc:sldChg>
      <pc:sldChg chg="modSp add">
        <pc:chgData name="Li Kai" userId="ef42190ddb396410" providerId="LiveId" clId="{91E3BC8D-DF5F-415F-A982-627720177B96}" dt="2019-03-21T03:58:44.313" v="313"/>
        <pc:sldMkLst>
          <pc:docMk/>
          <pc:sldMk cId="852777524" sldId="258"/>
        </pc:sldMkLst>
        <pc:spChg chg="mod">
          <ac:chgData name="Li Kai" userId="ef42190ddb396410" providerId="LiveId" clId="{91E3BC8D-DF5F-415F-A982-627720177B96}" dt="2019-03-21T03:56:00.161" v="165"/>
          <ac:spMkLst>
            <pc:docMk/>
            <pc:sldMk cId="852777524" sldId="258"/>
            <ac:spMk id="2" creationId="{6DCB5A8C-C154-4182-9DDC-2A30959BC70E}"/>
          </ac:spMkLst>
        </pc:spChg>
        <pc:spChg chg="mod">
          <ac:chgData name="Li Kai" userId="ef42190ddb396410" providerId="LiveId" clId="{91E3BC8D-DF5F-415F-A982-627720177B96}" dt="2019-03-21T03:58:44.313" v="313"/>
          <ac:spMkLst>
            <pc:docMk/>
            <pc:sldMk cId="852777524" sldId="258"/>
            <ac:spMk id="3" creationId="{610C0000-CE15-472C-9717-ACDD95402C81}"/>
          </ac:spMkLst>
        </pc:spChg>
      </pc:sldChg>
      <pc:sldChg chg="addSp delSp modSp add">
        <pc:chgData name="Li Kai" userId="ef42190ddb396410" providerId="LiveId" clId="{91E3BC8D-DF5F-415F-A982-627720177B96}" dt="2019-03-21T03:59:10.913" v="338" actId="1076"/>
        <pc:sldMkLst>
          <pc:docMk/>
          <pc:sldMk cId="406557629" sldId="259"/>
        </pc:sldMkLst>
        <pc:spChg chg="mod">
          <ac:chgData name="Li Kai" userId="ef42190ddb396410" providerId="LiveId" clId="{91E3BC8D-DF5F-415F-A982-627720177B96}" dt="2019-03-21T03:58:52.300" v="334"/>
          <ac:spMkLst>
            <pc:docMk/>
            <pc:sldMk cId="406557629" sldId="259"/>
            <ac:spMk id="2" creationId="{40A88A55-1D2A-4757-AAC5-624819A9D526}"/>
          </ac:spMkLst>
        </pc:spChg>
        <pc:spChg chg="del">
          <ac:chgData name="Li Kai" userId="ef42190ddb396410" providerId="LiveId" clId="{91E3BC8D-DF5F-415F-A982-627720177B96}" dt="2019-03-21T03:59:05.812" v="335" actId="931"/>
          <ac:spMkLst>
            <pc:docMk/>
            <pc:sldMk cId="406557629" sldId="259"/>
            <ac:spMk id="3" creationId="{44815E85-92F5-4216-A26B-7E676EEC4C38}"/>
          </ac:spMkLst>
        </pc:spChg>
        <pc:picChg chg="add mod">
          <ac:chgData name="Li Kai" userId="ef42190ddb396410" providerId="LiveId" clId="{91E3BC8D-DF5F-415F-A982-627720177B96}" dt="2019-03-21T03:59:10.913" v="338" actId="1076"/>
          <ac:picMkLst>
            <pc:docMk/>
            <pc:sldMk cId="406557629" sldId="259"/>
            <ac:picMk id="5" creationId="{0DCF0956-C37E-4FB6-AC8F-5F04AC93A64C}"/>
          </ac:picMkLst>
        </pc:picChg>
      </pc:sldChg>
      <pc:sldChg chg="addSp modSp add">
        <pc:chgData name="Li Kai" userId="ef42190ddb396410" providerId="LiveId" clId="{91E3BC8D-DF5F-415F-A982-627720177B96}" dt="2019-03-21T05:24:09.057" v="521" actId="962"/>
        <pc:sldMkLst>
          <pc:docMk/>
          <pc:sldMk cId="3835960787" sldId="260"/>
        </pc:sldMkLst>
        <pc:spChg chg="mod">
          <ac:chgData name="Li Kai" userId="ef42190ddb396410" providerId="LiveId" clId="{91E3BC8D-DF5F-415F-A982-627720177B96}" dt="2019-03-21T03:59:37.255" v="370" actId="20577"/>
          <ac:spMkLst>
            <pc:docMk/>
            <pc:sldMk cId="3835960787" sldId="260"/>
            <ac:spMk id="2" creationId="{D2C6689E-9F77-4EAF-9E18-DCEADBE11932}"/>
          </ac:spMkLst>
        </pc:spChg>
        <pc:spChg chg="mod">
          <ac:chgData name="Li Kai" userId="ef42190ddb396410" providerId="LiveId" clId="{91E3BC8D-DF5F-415F-A982-627720177B96}" dt="2019-03-21T05:23:45.589" v="516"/>
          <ac:spMkLst>
            <pc:docMk/>
            <pc:sldMk cId="3835960787" sldId="260"/>
            <ac:spMk id="3" creationId="{416F81A7-3EDE-493F-8C10-353FAB7D0762}"/>
          </ac:spMkLst>
        </pc:spChg>
        <pc:picChg chg="add mod modCrop">
          <ac:chgData name="Li Kai" userId="ef42190ddb396410" providerId="LiveId" clId="{91E3BC8D-DF5F-415F-A982-627720177B96}" dt="2019-03-21T05:23:33.505" v="484" actId="1076"/>
          <ac:picMkLst>
            <pc:docMk/>
            <pc:sldMk cId="3835960787" sldId="260"/>
            <ac:picMk id="5" creationId="{9FCE03D7-5386-4DCD-8150-B05640F87699}"/>
          </ac:picMkLst>
        </pc:picChg>
        <pc:picChg chg="add mod">
          <ac:chgData name="Li Kai" userId="ef42190ddb396410" providerId="LiveId" clId="{91E3BC8D-DF5F-415F-A982-627720177B96}" dt="2019-03-21T05:24:09.057" v="521" actId="962"/>
          <ac:picMkLst>
            <pc:docMk/>
            <pc:sldMk cId="3835960787" sldId="260"/>
            <ac:picMk id="7" creationId="{FAA254C3-AE06-42BE-8258-C5A2AB9C4223}"/>
          </ac:picMkLst>
        </pc:picChg>
      </pc:sldChg>
      <pc:sldChg chg="modSp add">
        <pc:chgData name="Li Kai" userId="ef42190ddb396410" providerId="LiveId" clId="{91E3BC8D-DF5F-415F-A982-627720177B96}" dt="2019-03-21T05:32:06.815" v="797"/>
        <pc:sldMkLst>
          <pc:docMk/>
          <pc:sldMk cId="2039397464" sldId="261"/>
        </pc:sldMkLst>
        <pc:spChg chg="mod">
          <ac:chgData name="Li Kai" userId="ef42190ddb396410" providerId="LiveId" clId="{91E3BC8D-DF5F-415F-A982-627720177B96}" dt="2019-03-21T05:26:59.798" v="550"/>
          <ac:spMkLst>
            <pc:docMk/>
            <pc:sldMk cId="2039397464" sldId="261"/>
            <ac:spMk id="2" creationId="{69A32452-A2D8-4EA2-B212-D604E37A7BAA}"/>
          </ac:spMkLst>
        </pc:spChg>
        <pc:spChg chg="mod">
          <ac:chgData name="Li Kai" userId="ef42190ddb396410" providerId="LiveId" clId="{91E3BC8D-DF5F-415F-A982-627720177B96}" dt="2019-03-21T05:32:06.815" v="797"/>
          <ac:spMkLst>
            <pc:docMk/>
            <pc:sldMk cId="2039397464" sldId="261"/>
            <ac:spMk id="3" creationId="{A3AC755D-DEC3-446C-B610-E1E0817F9668}"/>
          </ac:spMkLst>
        </pc:spChg>
      </pc:sldChg>
      <pc:sldChg chg="addSp delSp modSp add">
        <pc:chgData name="Li Kai" userId="ef42190ddb396410" providerId="LiveId" clId="{91E3BC8D-DF5F-415F-A982-627720177B96}" dt="2019-03-21T05:33:10.879" v="824" actId="1076"/>
        <pc:sldMkLst>
          <pc:docMk/>
          <pc:sldMk cId="1143129646" sldId="262"/>
        </pc:sldMkLst>
        <pc:spChg chg="mod">
          <ac:chgData name="Li Kai" userId="ef42190ddb396410" providerId="LiveId" clId="{91E3BC8D-DF5F-415F-A982-627720177B96}" dt="2019-03-21T05:32:44.345" v="816"/>
          <ac:spMkLst>
            <pc:docMk/>
            <pc:sldMk cId="1143129646" sldId="262"/>
            <ac:spMk id="2" creationId="{EDE67394-7C59-407C-836E-3E7C4BC91AB1}"/>
          </ac:spMkLst>
        </pc:spChg>
        <pc:spChg chg="del">
          <ac:chgData name="Li Kai" userId="ef42190ddb396410" providerId="LiveId" clId="{91E3BC8D-DF5F-415F-A982-627720177B96}" dt="2019-03-21T05:32:59.064" v="817" actId="931"/>
          <ac:spMkLst>
            <pc:docMk/>
            <pc:sldMk cId="1143129646" sldId="262"/>
            <ac:spMk id="3" creationId="{867A4BD0-54EE-44A4-96B6-654665BF945E}"/>
          </ac:spMkLst>
        </pc:spChg>
        <pc:picChg chg="add mod">
          <ac:chgData name="Li Kai" userId="ef42190ddb396410" providerId="LiveId" clId="{91E3BC8D-DF5F-415F-A982-627720177B96}" dt="2019-03-21T05:33:10.879" v="824" actId="1076"/>
          <ac:picMkLst>
            <pc:docMk/>
            <pc:sldMk cId="1143129646" sldId="262"/>
            <ac:picMk id="5" creationId="{F45FC938-138E-409C-A734-6437E9D55E0C}"/>
          </ac:picMkLst>
        </pc:picChg>
      </pc:sldChg>
      <pc:sldChg chg="addSp delSp modSp add">
        <pc:chgData name="Li Kai" userId="ef42190ddb396410" providerId="LiveId" clId="{91E3BC8D-DF5F-415F-A982-627720177B96}" dt="2019-03-21T05:38:33.384" v="862" actId="1076"/>
        <pc:sldMkLst>
          <pc:docMk/>
          <pc:sldMk cId="3463213414" sldId="263"/>
        </pc:sldMkLst>
        <pc:spChg chg="mod">
          <ac:chgData name="Li Kai" userId="ef42190ddb396410" providerId="LiveId" clId="{91E3BC8D-DF5F-415F-A982-627720177B96}" dt="2019-03-21T05:34:20.740" v="830"/>
          <ac:spMkLst>
            <pc:docMk/>
            <pc:sldMk cId="3463213414" sldId="263"/>
            <ac:spMk id="2" creationId="{B0B02183-7423-4C87-BAA7-8F48FCE71CDA}"/>
          </ac:spMkLst>
        </pc:spChg>
        <pc:spChg chg="del">
          <ac:chgData name="Li Kai" userId="ef42190ddb396410" providerId="LiveId" clId="{91E3BC8D-DF5F-415F-A982-627720177B96}" dt="2019-03-21T05:36:47.713" v="831" actId="931"/>
          <ac:spMkLst>
            <pc:docMk/>
            <pc:sldMk cId="3463213414" sldId="263"/>
            <ac:spMk id="3" creationId="{14A825ED-72E3-4009-80DA-7F3E1B89CF26}"/>
          </ac:spMkLst>
        </pc:spChg>
        <pc:picChg chg="add mod">
          <ac:chgData name="Li Kai" userId="ef42190ddb396410" providerId="LiveId" clId="{91E3BC8D-DF5F-415F-A982-627720177B96}" dt="2019-03-21T05:38:33.384" v="862" actId="1076"/>
          <ac:picMkLst>
            <pc:docMk/>
            <pc:sldMk cId="3463213414" sldId="263"/>
            <ac:picMk id="5" creationId="{BFCECEB4-AA46-45B6-9002-E22262734FA7}"/>
          </ac:picMkLst>
        </pc:picChg>
      </pc:sldChg>
      <pc:sldChg chg="addSp delSp modSp add">
        <pc:chgData name="Li Kai" userId="ef42190ddb396410" providerId="LiveId" clId="{91E3BC8D-DF5F-415F-A982-627720177B96}" dt="2019-03-21T05:38:24.702" v="859" actId="1076"/>
        <pc:sldMkLst>
          <pc:docMk/>
          <pc:sldMk cId="3238985033" sldId="264"/>
        </pc:sldMkLst>
        <pc:spChg chg="mod">
          <ac:chgData name="Li Kai" userId="ef42190ddb396410" providerId="LiveId" clId="{91E3BC8D-DF5F-415F-A982-627720177B96}" dt="2019-03-21T05:37:10.820" v="839"/>
          <ac:spMkLst>
            <pc:docMk/>
            <pc:sldMk cId="3238985033" sldId="264"/>
            <ac:spMk id="2" creationId="{A6180832-96A1-4ED1-819C-2FD8D8D83D3B}"/>
          </ac:spMkLst>
        </pc:spChg>
        <pc:spChg chg="del">
          <ac:chgData name="Li Kai" userId="ef42190ddb396410" providerId="LiveId" clId="{91E3BC8D-DF5F-415F-A982-627720177B96}" dt="2019-03-21T05:37:28.029" v="840" actId="931"/>
          <ac:spMkLst>
            <pc:docMk/>
            <pc:sldMk cId="3238985033" sldId="264"/>
            <ac:spMk id="3" creationId="{C336E227-6EB2-4CB0-A384-3B02F6838332}"/>
          </ac:spMkLst>
        </pc:spChg>
        <pc:picChg chg="add mod">
          <ac:chgData name="Li Kai" userId="ef42190ddb396410" providerId="LiveId" clId="{91E3BC8D-DF5F-415F-A982-627720177B96}" dt="2019-03-21T05:37:34.096" v="844" actId="962"/>
          <ac:picMkLst>
            <pc:docMk/>
            <pc:sldMk cId="3238985033" sldId="264"/>
            <ac:picMk id="5" creationId="{743DC1D4-9555-46F4-9A50-7CD90CF52E53}"/>
          </ac:picMkLst>
        </pc:picChg>
        <pc:picChg chg="add mod">
          <ac:chgData name="Li Kai" userId="ef42190ddb396410" providerId="LiveId" clId="{91E3BC8D-DF5F-415F-A982-627720177B96}" dt="2019-03-21T05:38:21.113" v="858" actId="1076"/>
          <ac:picMkLst>
            <pc:docMk/>
            <pc:sldMk cId="3238985033" sldId="264"/>
            <ac:picMk id="7" creationId="{4CAF56D2-D686-4942-B867-76E4521B3A3D}"/>
          </ac:picMkLst>
        </pc:picChg>
        <pc:picChg chg="add mod">
          <ac:chgData name="Li Kai" userId="ef42190ddb396410" providerId="LiveId" clId="{91E3BC8D-DF5F-415F-A982-627720177B96}" dt="2019-03-21T05:38:24.702" v="859" actId="1076"/>
          <ac:picMkLst>
            <pc:docMk/>
            <pc:sldMk cId="3238985033" sldId="264"/>
            <ac:picMk id="9" creationId="{EFF8BEE0-43BA-4B3F-B981-E1479072DA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5736-7D18-4C9B-8199-8C8990C2B8C8}" type="datetimeFigureOut">
              <a:rPr lang="zh-CN" altLang="en-US" smtClean="0"/>
              <a:t>2019/5/6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FF292-9128-43E6-97ED-0414C088E34F}" type="slidenum">
              <a:rPr lang="zh-CN" altLang="en-US" smtClean="0"/>
              <a:t>‹#›</a:t>
            </a:fld>
            <a:endParaRPr lang="zh-CN" altLang="en-US"/>
          </a:p>
        </p:txBody>
      </p:sp>
    </p:spTree>
    <p:extLst>
      <p:ext uri="{BB962C8B-B14F-4D97-AF65-F5344CB8AC3E}">
        <p14:creationId xmlns:p14="http://schemas.microsoft.com/office/powerpoint/2010/main" val="366945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5</a:t>
            </a:fld>
            <a:endParaRPr lang="zh-CN" altLang="en-US"/>
          </a:p>
        </p:txBody>
      </p:sp>
    </p:spTree>
    <p:extLst>
      <p:ext uri="{BB962C8B-B14F-4D97-AF65-F5344CB8AC3E}">
        <p14:creationId xmlns:p14="http://schemas.microsoft.com/office/powerpoint/2010/main" val="30116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6</a:t>
            </a:fld>
            <a:endParaRPr lang="zh-CN" altLang="en-US"/>
          </a:p>
        </p:txBody>
      </p:sp>
    </p:spTree>
    <p:extLst>
      <p:ext uri="{BB962C8B-B14F-4D97-AF65-F5344CB8AC3E}">
        <p14:creationId xmlns:p14="http://schemas.microsoft.com/office/powerpoint/2010/main" val="64355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7</a:t>
            </a:fld>
            <a:endParaRPr lang="zh-CN" altLang="en-US"/>
          </a:p>
        </p:txBody>
      </p:sp>
    </p:spTree>
    <p:extLst>
      <p:ext uri="{BB962C8B-B14F-4D97-AF65-F5344CB8AC3E}">
        <p14:creationId xmlns:p14="http://schemas.microsoft.com/office/powerpoint/2010/main" val="322509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8</a:t>
            </a:fld>
            <a:endParaRPr lang="zh-CN" altLang="en-US"/>
          </a:p>
        </p:txBody>
      </p:sp>
    </p:spTree>
    <p:extLst>
      <p:ext uri="{BB962C8B-B14F-4D97-AF65-F5344CB8AC3E}">
        <p14:creationId xmlns:p14="http://schemas.microsoft.com/office/powerpoint/2010/main" val="201703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61B2-741A-45C5-9E0B-ED17BE17BD4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5047653-B63E-4700-BB6B-BBF7F1CBD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0FD2A91-9B8C-4938-934F-70839C5A464D}"/>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C7257482-D233-4BED-959F-98F80E626A2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84C128-BFB3-4D98-8DF8-CF8646645CAA}"/>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420197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EBC-1DCF-474C-B558-15BDF01762A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FA3E634-5FB6-4527-A8B9-214CA594B1D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BB0142-79B4-4D76-A1A6-EB8082E4B47B}"/>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6C06491E-A912-47D0-B3C5-FB161166D2F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F2BB30-88AE-4281-8755-2589517D4B91}"/>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133865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6ECCB-EEBF-4E14-B81F-0F4C4CB652E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AD0C231-BE43-4076-B383-813651BBF65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1AE9B81-5979-4634-B6E3-5074F93302D3}"/>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B9A6D5EE-95AB-4568-BCE6-643D54F071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463824-8B44-473D-949C-A93913019CC7}"/>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4990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E469-0822-4622-836C-0FE1F8C4BEB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C53AA75-FE30-43B3-8FE4-68FB654E2E4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8FD0AE-A9E8-49FA-8969-BA16636118A6}"/>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022A22FB-3C48-4724-A6A4-3154E50F068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0B73E02-1039-4D26-B16C-6DED2B93E66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464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8093-45A2-4D60-8E8B-F7AED2DE36F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4A5582D-87D6-4C59-9978-B77768A22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BDF5FDE-A311-4010-B0B8-F5311BA552AD}"/>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49A5BE98-41A5-4847-8E82-CA9F39DCEA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0315AF-09AD-4E87-8946-AE435349814C}"/>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8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F7B-3E14-4992-9D73-4C0DA7468E7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1AD1EA0-1E46-4CCA-9FF4-E7EE2B6C597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58577EC-EF37-4136-8585-F9FF63A5D37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F98A7A2-9EAC-4BAD-A144-5661501374EB}"/>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2CD8C29C-AE41-4D91-98E9-8AE985C6F52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2B7A5-2401-47FF-8D80-2BBB342BC764}"/>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8881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7A3-CAD4-4BB1-AE74-997FA7E00C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9C726EE-EC30-4DB2-8CE8-F7121F124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2D9C88E-2FF2-4FA8-A9A3-5C5D3719CF3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89C500E-4A21-4261-B87A-89C9A16C3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3CD0150-B0AB-4F4F-B231-261B8479581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202FD128-8C93-433F-906D-7C6CF395699F}"/>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8" name="Footer Placeholder 7">
            <a:extLst>
              <a:ext uri="{FF2B5EF4-FFF2-40B4-BE49-F238E27FC236}">
                <a16:creationId xmlns:a16="http://schemas.microsoft.com/office/drawing/2014/main" id="{7CD31164-AF19-45F1-9A7B-A407973637C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FBE4B69-D27D-4664-BB75-26ACEED37F4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36872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F9B3-151C-4A1C-A3E9-E8AAFB94A07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5BD9106-5021-448E-B35B-DC3F11B68445}"/>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4" name="Footer Placeholder 3">
            <a:extLst>
              <a:ext uri="{FF2B5EF4-FFF2-40B4-BE49-F238E27FC236}">
                <a16:creationId xmlns:a16="http://schemas.microsoft.com/office/drawing/2014/main" id="{CB3F7949-8854-40C5-877E-676B2395C88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7B6D81D-F0E1-4AF9-82CD-8773DD8C9B8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4007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35091-5ECF-41A7-83EF-F173E1336456}"/>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3" name="Footer Placeholder 2">
            <a:extLst>
              <a:ext uri="{FF2B5EF4-FFF2-40B4-BE49-F238E27FC236}">
                <a16:creationId xmlns:a16="http://schemas.microsoft.com/office/drawing/2014/main" id="{BB4A33C8-3629-4588-9040-A0560F1D3F4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89CCA1-DB6D-4075-BBAB-2DC58F54AFA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22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D83E-49EE-46DD-8939-347FD212510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9636288-3D0B-4880-B8E4-1E7D28E61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A5F4829-8E12-44FC-9296-5AD1D4CC6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D1D7AF3-CD1E-4EF7-8345-F4804AAB61A8}"/>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10DF6AA2-7FC9-436D-9248-2C3DCE41D27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64288C-9409-4F88-BD71-09153DAF4843}"/>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654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952D-8CB8-40B3-AD65-AD81CE4BD3C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7DF0FFE-9C08-49DB-9A62-E6EE70BA2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32610F6-04C7-49F4-BD00-F37505D35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8F1FAC-826B-4888-8958-DE62C7E519B1}"/>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A413C872-D7EB-4891-B0AB-C9E2AC73264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05FBC45-5604-4ABC-8243-2A40A6C3A49B}"/>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94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5D148-6DEE-4CB5-B3F8-9D63960A0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F9E5F69-FFE6-4C4A-84F8-CDCC54F89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46AE6C-6B65-40B1-9921-C55266565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40971936-6735-4048-A257-8617AC266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F757174-BC4C-4B3C-9A4C-09011E5BF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15025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C2A-B731-46E2-B0C0-96E5962A17F4}"/>
              </a:ext>
            </a:extLst>
          </p:cNvPr>
          <p:cNvSpPr>
            <a:spLocks noGrp="1"/>
          </p:cNvSpPr>
          <p:nvPr>
            <p:ph type="ctrTitle"/>
          </p:nvPr>
        </p:nvSpPr>
        <p:spPr>
          <a:xfrm>
            <a:off x="1306246" y="714131"/>
            <a:ext cx="9561922" cy="2387600"/>
          </a:xfrm>
        </p:spPr>
        <p:txBody>
          <a:bodyPr>
            <a:normAutofit fontScale="90000"/>
          </a:bodyPr>
          <a:lstStyle/>
          <a:p>
            <a:r>
              <a:rPr lang="zh-CN" altLang="en-US" dirty="0"/>
              <a:t/>
            </a:r>
            <a:br>
              <a:rPr lang="zh-CN" altLang="en-US" dirty="0"/>
            </a:br>
            <a:r>
              <a:rPr lang="en-US" altLang="zh-CN" dirty="0"/>
              <a:t> Optimization of Dynamic Mobile Robot Path Planning based on Evolutionary Methods </a:t>
            </a:r>
            <a:endParaRPr lang="zh-CN" altLang="en-US" dirty="0"/>
          </a:p>
        </p:txBody>
      </p:sp>
      <p:sp>
        <p:nvSpPr>
          <p:cNvPr id="3" name="文本框 2"/>
          <p:cNvSpPr txBox="1"/>
          <p:nvPr/>
        </p:nvSpPr>
        <p:spPr>
          <a:xfrm>
            <a:off x="4912701" y="4062046"/>
            <a:ext cx="2349012" cy="461665"/>
          </a:xfrm>
          <a:prstGeom prst="rect">
            <a:avLst/>
          </a:prstGeom>
          <a:noFill/>
        </p:spPr>
        <p:txBody>
          <a:bodyPr wrap="square" rtlCol="0">
            <a:spAutoFit/>
          </a:bodyPr>
          <a:lstStyle/>
          <a:p>
            <a:r>
              <a:rPr lang="zh-CN" altLang="en-US" sz="2400" dirty="0" smtClean="0"/>
              <a:t>李凯 </a:t>
            </a:r>
            <a:r>
              <a:rPr lang="en-US" altLang="zh-CN" sz="2400" dirty="0" smtClean="0"/>
              <a:t>21821297</a:t>
            </a:r>
            <a:endParaRPr lang="zh-CN" altLang="en-US" sz="2400" dirty="0"/>
          </a:p>
        </p:txBody>
      </p:sp>
    </p:spTree>
    <p:extLst>
      <p:ext uri="{BB962C8B-B14F-4D97-AF65-F5344CB8AC3E}">
        <p14:creationId xmlns:p14="http://schemas.microsoft.com/office/powerpoint/2010/main" val="362428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0832-96A1-4ED1-819C-2FD8D8D83D3B}"/>
              </a:ext>
            </a:extLst>
          </p:cNvPr>
          <p:cNvSpPr>
            <a:spLocks noGrp="1"/>
          </p:cNvSpPr>
          <p:nvPr>
            <p:ph type="title"/>
          </p:nvPr>
        </p:nvSpPr>
        <p:spPr/>
        <p:txBody>
          <a:bodyPr/>
          <a:lstStyle/>
          <a:p>
            <a:r>
              <a:rPr lang="zh-CN" altLang="en-US" dirty="0"/>
              <a:t>模拟结果与讨论</a:t>
            </a:r>
          </a:p>
        </p:txBody>
      </p:sp>
      <p:pic>
        <p:nvPicPr>
          <p:cNvPr id="5" name="Content Placeholder 4" descr="A close up of a keyboard&#10;&#10;Description automatically generated">
            <a:extLst>
              <a:ext uri="{FF2B5EF4-FFF2-40B4-BE49-F238E27FC236}">
                <a16:creationId xmlns:a16="http://schemas.microsoft.com/office/drawing/2014/main" id="{743DC1D4-9555-46F4-9A50-7CD90CF52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63" y="2464986"/>
            <a:ext cx="3266323" cy="2889439"/>
          </a:xfrm>
        </p:spPr>
      </p:pic>
      <p:pic>
        <p:nvPicPr>
          <p:cNvPr id="7" name="Picture 6" descr="A close up of a keyboard&#10;&#10;Description automatically generated">
            <a:extLst>
              <a:ext uri="{FF2B5EF4-FFF2-40B4-BE49-F238E27FC236}">
                <a16:creationId xmlns:a16="http://schemas.microsoft.com/office/drawing/2014/main" id="{4CAF56D2-D686-4942-B867-76E4521B3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843" y="2405806"/>
            <a:ext cx="3306924" cy="2889439"/>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EFF8BEE0-43BA-4B3F-B981-E1479072D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724" y="2440667"/>
            <a:ext cx="3446283" cy="3062070"/>
          </a:xfrm>
          <a:prstGeom prst="rect">
            <a:avLst/>
          </a:prstGeom>
        </p:spPr>
      </p:pic>
    </p:spTree>
    <p:extLst>
      <p:ext uri="{BB962C8B-B14F-4D97-AF65-F5344CB8AC3E}">
        <p14:creationId xmlns:p14="http://schemas.microsoft.com/office/powerpoint/2010/main" val="323898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2183-7423-4C87-BAA7-8F48FCE71CDA}"/>
              </a:ext>
            </a:extLst>
          </p:cNvPr>
          <p:cNvSpPr>
            <a:spLocks noGrp="1"/>
          </p:cNvSpPr>
          <p:nvPr>
            <p:ph type="title"/>
          </p:nvPr>
        </p:nvSpPr>
        <p:spPr/>
        <p:txBody>
          <a:bodyPr/>
          <a:lstStyle/>
          <a:p>
            <a:r>
              <a:rPr lang="zh-CN" altLang="en-US" dirty="0"/>
              <a:t>模拟结果与讨论</a:t>
            </a:r>
          </a:p>
        </p:txBody>
      </p:sp>
      <p:pic>
        <p:nvPicPr>
          <p:cNvPr id="5" name="Content Placeholder 4" descr="A screenshot of a cell phone&#10;&#10;Description automatically generated">
            <a:extLst>
              <a:ext uri="{FF2B5EF4-FFF2-40B4-BE49-F238E27FC236}">
                <a16:creationId xmlns:a16="http://schemas.microsoft.com/office/drawing/2014/main" id="{BFCECEB4-AA46-45B6-9002-E22262734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599" y="1412768"/>
            <a:ext cx="4951521" cy="5134428"/>
          </a:xfr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011" y="1412768"/>
            <a:ext cx="5583795" cy="5134428"/>
          </a:xfrm>
          <a:prstGeom prst="rect">
            <a:avLst/>
          </a:prstGeom>
        </p:spPr>
      </p:pic>
    </p:spTree>
    <p:extLst>
      <p:ext uri="{BB962C8B-B14F-4D97-AF65-F5344CB8AC3E}">
        <p14:creationId xmlns:p14="http://schemas.microsoft.com/office/powerpoint/2010/main" val="346321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zh-CN" dirty="0"/>
              <a:t>在这项</a:t>
            </a:r>
            <a:r>
              <a:rPr lang="zh-CN" altLang="zh-CN" dirty="0" smtClean="0"/>
              <a:t>研究中，引入</a:t>
            </a:r>
            <a:r>
              <a:rPr lang="zh-CN" altLang="zh-CN" dirty="0"/>
              <a:t>了演化算法</a:t>
            </a:r>
            <a:r>
              <a:rPr lang="zh-CN" altLang="zh-CN" dirty="0" smtClean="0"/>
              <a:t>，用于在</a:t>
            </a:r>
            <a:r>
              <a:rPr lang="zh-CN" altLang="zh-CN" dirty="0"/>
              <a:t>动态网格环境中优化移动机器人的路径规划</a:t>
            </a:r>
            <a:r>
              <a:rPr lang="zh-CN" altLang="zh-CN" dirty="0" smtClean="0"/>
              <a:t>。为了显示该方法的成功，将</a:t>
            </a:r>
            <a:r>
              <a:rPr lang="zh-CN" altLang="zh-CN" dirty="0"/>
              <a:t>初始和修改环境中的三个示例相互比较</a:t>
            </a:r>
            <a:r>
              <a:rPr lang="zh-CN" altLang="zh-CN" dirty="0" smtClean="0"/>
              <a:t>。初始</a:t>
            </a:r>
            <a:r>
              <a:rPr lang="zh-CN" altLang="zh-CN" dirty="0"/>
              <a:t>和修改环境PSO在目标函数方面比其他算法具有更好的</a:t>
            </a:r>
            <a:r>
              <a:rPr lang="zh-CN" altLang="zh-CN" dirty="0" smtClean="0"/>
              <a:t>结果</a:t>
            </a:r>
            <a:r>
              <a:rPr lang="zh-CN" altLang="en-US" dirty="0" smtClean="0"/>
              <a:t>，</a:t>
            </a:r>
            <a:r>
              <a:rPr lang="zh-CN" altLang="zh-CN" dirty="0" smtClean="0"/>
              <a:t>该</a:t>
            </a:r>
            <a:r>
              <a:rPr lang="zh-CN" altLang="zh-CN" dirty="0"/>
              <a:t>结果也在z型环境</a:t>
            </a:r>
            <a:r>
              <a:rPr lang="zh-CN" altLang="zh-CN" dirty="0" smtClean="0"/>
              <a:t>中</a:t>
            </a:r>
            <a:r>
              <a:rPr lang="zh-CN" altLang="en-US" dirty="0"/>
              <a:t>复现</a:t>
            </a:r>
            <a:r>
              <a:rPr lang="zh-CN" altLang="zh-CN" dirty="0" smtClean="0"/>
              <a:t>。 </a:t>
            </a:r>
            <a:r>
              <a:rPr lang="zh-CN" altLang="zh-CN" dirty="0"/>
              <a:t>结果表明PS在减少路径规划问题中的优化时间方面更有用。 因此，本研究表明PSO在准确性和目标函数最小化方面更好，而PS具有更快的收敛速度</a:t>
            </a:r>
            <a:r>
              <a:rPr lang="zh-CN" altLang="zh-CN" dirty="0" smtClean="0"/>
              <a:t>。因此</a:t>
            </a:r>
            <a:r>
              <a:rPr lang="zh-CN" altLang="zh-CN" dirty="0"/>
              <a:t>PSO和PS可以是在适当的情况下优化路径规划移动机器人的有效方法。</a:t>
            </a:r>
            <a:endParaRPr lang="zh-CN" altLang="en-US" dirty="0"/>
          </a:p>
        </p:txBody>
      </p:sp>
    </p:spTree>
    <p:extLst>
      <p:ext uri="{BB962C8B-B14F-4D97-AF65-F5344CB8AC3E}">
        <p14:creationId xmlns:p14="http://schemas.microsoft.com/office/powerpoint/2010/main" val="291304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CA0E-FFA9-436B-8F2C-78253F5A6209}"/>
              </a:ext>
            </a:extLst>
          </p:cNvPr>
          <p:cNvSpPr>
            <a:spLocks noGrp="1"/>
          </p:cNvSpPr>
          <p:nvPr>
            <p:ph type="title"/>
          </p:nvPr>
        </p:nvSpPr>
        <p:spPr/>
        <p:txBody>
          <a:bodyPr/>
          <a:lstStyle/>
          <a:p>
            <a:r>
              <a:rPr lang="zh-CN" altLang="en-US" dirty="0"/>
              <a:t>概述</a:t>
            </a:r>
          </a:p>
        </p:txBody>
      </p:sp>
      <p:sp>
        <p:nvSpPr>
          <p:cNvPr id="3" name="Content Placeholder 2">
            <a:extLst>
              <a:ext uri="{FF2B5EF4-FFF2-40B4-BE49-F238E27FC236}">
                <a16:creationId xmlns:a16="http://schemas.microsoft.com/office/drawing/2014/main" id="{282E744B-A1DB-4AE0-B600-E94DB7035BE6}"/>
              </a:ext>
            </a:extLst>
          </p:cNvPr>
          <p:cNvSpPr>
            <a:spLocks noGrp="1"/>
          </p:cNvSpPr>
          <p:nvPr>
            <p:ph idx="1"/>
          </p:nvPr>
        </p:nvSpPr>
        <p:spPr/>
        <p:txBody>
          <a:bodyPr/>
          <a:lstStyle/>
          <a:p>
            <a:r>
              <a:rPr lang="zh-CN" altLang="en-US" dirty="0"/>
              <a:t>本研究使用进化算法来优化动态环境下的移动机器人路径规划。 这种方法可以避免在选定点的位置以及从开始到目标点的所规划的路径上碰撞到障碍物。 在基于网格的环境中，路径规划在全局上应针对路径的距离，平滑度和安全性进行优化。 在一些路径中，优化的路径规划算法在目标函数和时间上相互比较</a:t>
            </a:r>
            <a:endParaRPr lang="en-US" altLang="zh-CN" dirty="0"/>
          </a:p>
          <a:p>
            <a:r>
              <a:rPr lang="zh-CN" altLang="en-US" dirty="0"/>
              <a:t>使用到的进化方法包括遗传算法，模式搜索算法和粒子群优化算法。 </a:t>
            </a:r>
          </a:p>
          <a:p>
            <a:endParaRPr lang="zh-CN" altLang="en-US" dirty="0"/>
          </a:p>
        </p:txBody>
      </p:sp>
    </p:spTree>
    <p:extLst>
      <p:ext uri="{BB962C8B-B14F-4D97-AF65-F5344CB8AC3E}">
        <p14:creationId xmlns:p14="http://schemas.microsoft.com/office/powerpoint/2010/main" val="144374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A8C-C154-4182-9DDC-2A30959BC70E}"/>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610C0000-CE15-472C-9717-ACDD95402C81}"/>
              </a:ext>
            </a:extLst>
          </p:cNvPr>
          <p:cNvSpPr>
            <a:spLocks noGrp="1"/>
          </p:cNvSpPr>
          <p:nvPr>
            <p:ph idx="1"/>
          </p:nvPr>
        </p:nvSpPr>
        <p:spPr>
          <a:xfrm>
            <a:off x="653561" y="2300409"/>
            <a:ext cx="5588977" cy="3229953"/>
          </a:xfrm>
        </p:spPr>
        <p:txBody>
          <a:bodyPr>
            <a:normAutofit/>
          </a:bodyPr>
          <a:lstStyle/>
          <a:p>
            <a:pPr>
              <a:lnSpc>
                <a:spcPct val="130000"/>
              </a:lnSpc>
            </a:pPr>
            <a:r>
              <a:rPr lang="zh-CN" altLang="en-US" b="1" dirty="0"/>
              <a:t>环境表示</a:t>
            </a:r>
            <a:r>
              <a:rPr lang="zh-CN" altLang="en-US" dirty="0"/>
              <a:t>：使用基于网格的环境来表示具有可行路径和不可行路径的环境</a:t>
            </a:r>
          </a:p>
          <a:p>
            <a:pPr marL="0" indent="0">
              <a:buNone/>
            </a:pPr>
            <a:endParaRPr lang="zh-CN" altLang="en-US" dirty="0"/>
          </a:p>
          <a:p>
            <a:endParaRPr lang="zh-CN" altLang="en-US" dirty="0"/>
          </a:p>
        </p:txBody>
      </p:sp>
      <p:pic>
        <p:nvPicPr>
          <p:cNvPr id="4" name="Content Placeholder 4">
            <a:extLst>
              <a:ext uri="{FF2B5EF4-FFF2-40B4-BE49-F238E27FC236}">
                <a16:creationId xmlns:a16="http://schemas.microsoft.com/office/drawing/2014/main" id="{0DCF0956-C37E-4FB6-AC8F-5F04AC93A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46" y="1212544"/>
            <a:ext cx="5436475" cy="4766225"/>
          </a:xfrm>
          <a:prstGeom prst="rect">
            <a:avLst/>
          </a:prstGeom>
        </p:spPr>
      </p:pic>
    </p:spTree>
    <p:extLst>
      <p:ext uri="{BB962C8B-B14F-4D97-AF65-F5344CB8AC3E}">
        <p14:creationId xmlns:p14="http://schemas.microsoft.com/office/powerpoint/2010/main" val="8527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A8C-C154-4182-9DDC-2A30959BC70E}"/>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610C0000-CE15-472C-9717-ACDD95402C81}"/>
              </a:ext>
            </a:extLst>
          </p:cNvPr>
          <p:cNvSpPr>
            <a:spLocks noGrp="1"/>
          </p:cNvSpPr>
          <p:nvPr>
            <p:ph idx="1"/>
          </p:nvPr>
        </p:nvSpPr>
        <p:spPr/>
        <p:txBody>
          <a:bodyPr/>
          <a:lstStyle/>
          <a:p>
            <a:r>
              <a:rPr lang="zh-CN" altLang="en-US" b="1" dirty="0" smtClean="0"/>
              <a:t>目标</a:t>
            </a:r>
            <a:r>
              <a:rPr lang="zh-CN" altLang="en-US" dirty="0"/>
              <a:t>：在基于网格的环境中找到位置，以便机器人只能在这些位置上改变方向，并最小化起点和目标点之间的目标函数</a:t>
            </a:r>
          </a:p>
          <a:p>
            <a:r>
              <a:rPr lang="zh-CN" altLang="en-US" b="1" dirty="0" smtClean="0"/>
              <a:t>约束</a:t>
            </a:r>
            <a:r>
              <a:rPr lang="zh-CN" altLang="en-US" dirty="0" smtClean="0"/>
              <a:t>：选择</a:t>
            </a:r>
            <a:r>
              <a:rPr lang="zh-CN" altLang="en-US" dirty="0"/>
              <a:t>位置不能位于障碍物位置，也不能选择路径穿越障碍物位置</a:t>
            </a:r>
            <a:endParaRPr lang="en-US" altLang="zh-CN" dirty="0"/>
          </a:p>
          <a:p>
            <a:r>
              <a:rPr lang="zh-CN" altLang="en-US" b="1" dirty="0"/>
              <a:t>环境动态性</a:t>
            </a:r>
            <a:r>
              <a:rPr lang="zh-CN" altLang="en-US" dirty="0"/>
              <a:t>：障碍物可以在基于网格的环境中移动</a:t>
            </a:r>
          </a:p>
          <a:p>
            <a:endParaRPr lang="zh-CN" altLang="en-US" dirty="0"/>
          </a:p>
          <a:p>
            <a:endParaRPr lang="zh-CN" altLang="en-US" dirty="0"/>
          </a:p>
        </p:txBody>
      </p:sp>
    </p:spTree>
    <p:extLst>
      <p:ext uri="{BB962C8B-B14F-4D97-AF65-F5344CB8AC3E}">
        <p14:creationId xmlns:p14="http://schemas.microsoft.com/office/powerpoint/2010/main" val="140456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2476255"/>
            <a:ext cx="10515600" cy="1875937"/>
          </a:xfrm>
        </p:spPr>
        <p:txBody>
          <a:bodyPr/>
          <a:lstStyle/>
          <a:p>
            <a:r>
              <a:rPr lang="zh-CN" altLang="en-US" b="1" dirty="0"/>
              <a:t>目标函数</a:t>
            </a:r>
            <a:r>
              <a:rPr lang="zh-CN" altLang="en-US" dirty="0" smtClean="0"/>
              <a:t>：使用</a:t>
            </a:r>
            <a:r>
              <a:rPr lang="zh-CN" altLang="en-US" dirty="0"/>
              <a:t>路径距离，平滑度和安全性的组合来优化</a:t>
            </a:r>
            <a:r>
              <a:rPr lang="zh-CN" altLang="en-US" dirty="0" smtClean="0"/>
              <a:t>路径，可以通过以下两种方式计算</a:t>
            </a:r>
            <a:endParaRPr lang="en-US" altLang="zh-CN" dirty="0"/>
          </a:p>
          <a:p>
            <a:endParaRPr lang="zh-CN" altLang="en-US" dirty="0"/>
          </a:p>
        </p:txBody>
      </p:sp>
    </p:spTree>
    <p:extLst>
      <p:ext uri="{BB962C8B-B14F-4D97-AF65-F5344CB8AC3E}">
        <p14:creationId xmlns:p14="http://schemas.microsoft.com/office/powerpoint/2010/main" val="3835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FCE03D7-5386-4DCD-8150-B05640F87699}"/>
              </a:ext>
            </a:extLst>
          </p:cNvPr>
          <p:cNvPicPr>
            <a:picLocks noChangeAspect="1"/>
          </p:cNvPicPr>
          <p:nvPr/>
        </p:nvPicPr>
        <p:blipFill rotWithShape="1">
          <a:blip r:embed="rId3">
            <a:extLst>
              <a:ext uri="{28A0092B-C50C-407E-A947-70E740481C1C}">
                <a14:useLocalDpi xmlns:a14="http://schemas.microsoft.com/office/drawing/2010/main" val="0"/>
              </a:ext>
            </a:extLst>
          </a:blip>
          <a:srcRect t="8833" b="5318"/>
          <a:stretch/>
        </p:blipFill>
        <p:spPr>
          <a:xfrm>
            <a:off x="1714638" y="2142376"/>
            <a:ext cx="8011483" cy="2130458"/>
          </a:xfrm>
          <a:prstGeom prst="rect">
            <a:avLst/>
          </a:prstGeom>
        </p:spPr>
      </p:pic>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smtClean="0"/>
              <a:t>问题描述</a:t>
            </a:r>
            <a:r>
              <a:rPr lang="en-US" altLang="zh-CN" dirty="0" smtClean="0"/>
              <a:t>-</a:t>
            </a:r>
            <a:r>
              <a:rPr lang="zh-CN" altLang="en-US" dirty="0" smtClean="0"/>
              <a:t>目标函数</a:t>
            </a:r>
            <a:endParaRPr lang="zh-CN" altLang="en-US" dirty="0"/>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1825625"/>
            <a:ext cx="10515600" cy="2763960"/>
          </a:xfrm>
        </p:spPr>
        <p:txBody>
          <a:bodyPr/>
          <a:lstStyle/>
          <a:p>
            <a:r>
              <a:rPr lang="zh-CN" altLang="en-US" dirty="0" smtClean="0"/>
              <a:t>可行</a:t>
            </a:r>
            <a:r>
              <a:rPr lang="zh-CN" altLang="en-US" dirty="0"/>
              <a:t>路径</a:t>
            </a:r>
            <a:endParaRPr lang="en-US" altLang="zh-CN" dirty="0"/>
          </a:p>
          <a:p>
            <a:endParaRPr lang="en-US" altLang="zh-CN" dirty="0"/>
          </a:p>
          <a:p>
            <a:endParaRPr lang="en-US" altLang="zh-CN" dirty="0"/>
          </a:p>
          <a:p>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257300" y="4815133"/>
                <a:ext cx="9838593" cy="149957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𝑓𝑒𝑎𝑠</m:t>
                        </m:r>
                      </m:sub>
                    </m:sSub>
                  </m:oMath>
                </a14:m>
                <a:r>
                  <a:rPr lang="zh-CN" altLang="en-US" dirty="0" smtClean="0"/>
                  <a:t>是</a:t>
                </a:r>
                <a:r>
                  <a:rPr lang="zh-CN" altLang="en-US" dirty="0"/>
                  <a:t>可行路径的目标函数（</a:t>
                </a:r>
                <a:r>
                  <a:rPr lang="en-US" altLang="zh-CN" dirty="0"/>
                  <a:t>OF</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𝑠𝑒𝑚𝑖</m:t>
                        </m:r>
                      </m:sub>
                    </m:sSub>
                  </m:oMath>
                </a14:m>
                <a:r>
                  <a:rPr lang="zh-CN" altLang="en-US" dirty="0" smtClean="0"/>
                  <a:t>是</a:t>
                </a:r>
                <a:r>
                  <a:rPr lang="zh-CN" altLang="en-US" dirty="0"/>
                  <a:t>我们将其添加到</a:t>
                </a:r>
                <a:r>
                  <a:rPr lang="en-US" altLang="zh-CN" dirty="0"/>
                  <a:t>OF</a:t>
                </a:r>
                <a:r>
                  <a:rPr lang="zh-CN" altLang="en-US" dirty="0" smtClean="0"/>
                  <a:t>的</a:t>
                </a:r>
                <a:r>
                  <a:rPr lang="zh-CN" altLang="en-US" dirty="0"/>
                  <a:t>项</a:t>
                </a:r>
                <a:r>
                  <a:rPr lang="zh-CN" altLang="en-US" dirty="0" smtClean="0"/>
                  <a:t>，</a:t>
                </a:r>
                <a:r>
                  <a:rPr lang="zh-CN" altLang="en-US" dirty="0"/>
                  <a:t>以避免接近障碍物的某个附近（因为移动机器人具有一定宽度并且不能从障碍的</a:t>
                </a:r>
                <a:r>
                  <a:rPr lang="zh-CN" altLang="en-US" dirty="0" smtClean="0"/>
                  <a:t>边缘经过）</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可行的目标函数是通过路径规划中机器人位置（点）之间的距离之和，机器人在每个点上平滑移动的角度之和以及为了安全而避免到障碍物附近的附加项来计算的</a:t>
                </a:r>
              </a:p>
            </p:txBody>
          </p:sp>
        </mc:Choice>
        <mc:Fallback xmlns="">
          <p:sp>
            <p:nvSpPr>
              <p:cNvPr id="4" name="文本框 3"/>
              <p:cNvSpPr txBox="1">
                <a:spLocks noRot="1" noChangeAspect="1" noMove="1" noResize="1" noEditPoints="1" noAdjustHandles="1" noChangeArrowheads="1" noChangeShapeType="1" noTextEdit="1"/>
              </p:cNvSpPr>
              <p:nvPr/>
            </p:nvSpPr>
            <p:spPr>
              <a:xfrm>
                <a:off x="1257300" y="4815133"/>
                <a:ext cx="9838593" cy="1499578"/>
              </a:xfrm>
              <a:prstGeom prst="rect">
                <a:avLst/>
              </a:prstGeom>
              <a:blipFill>
                <a:blip r:embed="rId4"/>
                <a:stretch>
                  <a:fillRect l="-372" t="-2033" b="-5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316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smtClean="0"/>
              <a:t>问题描述</a:t>
            </a:r>
            <a:r>
              <a:rPr lang="en-US" altLang="zh-CN" dirty="0" smtClean="0"/>
              <a:t>-</a:t>
            </a:r>
            <a:r>
              <a:rPr lang="zh-CN" altLang="en-US" dirty="0" smtClean="0"/>
              <a:t>目标函数</a:t>
            </a:r>
            <a:endParaRPr lang="zh-CN" altLang="en-US" dirty="0"/>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1825625"/>
            <a:ext cx="10515600" cy="609844"/>
          </a:xfrm>
        </p:spPr>
        <p:txBody>
          <a:bodyPr/>
          <a:lstStyle/>
          <a:p>
            <a:r>
              <a:rPr lang="zh-CN" altLang="en-US" dirty="0" smtClean="0"/>
              <a:t>不</a:t>
            </a:r>
            <a:r>
              <a:rPr lang="zh-CN" altLang="en-US" dirty="0"/>
              <a:t>可行路径</a:t>
            </a:r>
          </a:p>
          <a:p>
            <a:endParaRPr lang="zh-CN" altLang="en-US" dirty="0"/>
          </a:p>
        </p:txBody>
      </p:sp>
      <p:pic>
        <p:nvPicPr>
          <p:cNvPr id="7" name="Picture 6" descr="A close up of a logo&#10;&#10;Description automatically generated">
            <a:extLst>
              <a:ext uri="{FF2B5EF4-FFF2-40B4-BE49-F238E27FC236}">
                <a16:creationId xmlns:a16="http://schemas.microsoft.com/office/drawing/2014/main" id="{FAA254C3-AE06-42BE-8258-C5A2AB9C4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026" y="2435469"/>
            <a:ext cx="7877948" cy="619614"/>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567354" y="3315187"/>
                <a:ext cx="5926015" cy="39158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𝑖𝑛𝑓𝑒𝑎𝑠</m:t>
                        </m:r>
                      </m:sub>
                    </m:sSub>
                  </m:oMath>
                </a14:m>
                <a:r>
                  <a:rPr lang="zh-CN" altLang="en-US" dirty="0" smtClean="0"/>
                  <a:t>是</a:t>
                </a:r>
                <a:r>
                  <a:rPr lang="zh-CN" altLang="en-US" dirty="0"/>
                  <a:t>不可行路径的目标函数。</a:t>
                </a:r>
              </a:p>
            </p:txBody>
          </p:sp>
        </mc:Choice>
        <mc:Fallback xmlns="">
          <p:sp>
            <p:nvSpPr>
              <p:cNvPr id="4" name="文本框 3"/>
              <p:cNvSpPr txBox="1">
                <a:spLocks noRot="1" noChangeAspect="1" noMove="1" noResize="1" noEditPoints="1" noAdjustHandles="1" noChangeArrowheads="1" noChangeShapeType="1" noTextEdit="1"/>
              </p:cNvSpPr>
              <p:nvPr/>
            </p:nvSpPr>
            <p:spPr>
              <a:xfrm>
                <a:off x="2567354" y="3315187"/>
                <a:ext cx="5926015" cy="391582"/>
              </a:xfrm>
              <a:prstGeom prst="rect">
                <a:avLst/>
              </a:prstGeom>
              <a:blipFill>
                <a:blip r:embed="rId4"/>
                <a:stretch>
                  <a:fillRect l="-309" t="-781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5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2452-A2D8-4EA2-B212-D604E37A7BAA}"/>
              </a:ext>
            </a:extLst>
          </p:cNvPr>
          <p:cNvSpPr>
            <a:spLocks noGrp="1"/>
          </p:cNvSpPr>
          <p:nvPr>
            <p:ph type="title"/>
          </p:nvPr>
        </p:nvSpPr>
        <p:spPr/>
        <p:txBody>
          <a:bodyPr/>
          <a:lstStyle/>
          <a:p>
            <a:r>
              <a:rPr lang="zh-CN" altLang="en-US" dirty="0"/>
              <a:t>进化算法</a:t>
            </a:r>
          </a:p>
        </p:txBody>
      </p:sp>
      <p:sp>
        <p:nvSpPr>
          <p:cNvPr id="3" name="Content Placeholder 2">
            <a:extLst>
              <a:ext uri="{FF2B5EF4-FFF2-40B4-BE49-F238E27FC236}">
                <a16:creationId xmlns:a16="http://schemas.microsoft.com/office/drawing/2014/main" id="{A3AC755D-DEC3-446C-B610-E1E0817F9668}"/>
              </a:ext>
            </a:extLst>
          </p:cNvPr>
          <p:cNvSpPr>
            <a:spLocks noGrp="1"/>
          </p:cNvSpPr>
          <p:nvPr>
            <p:ph idx="1"/>
          </p:nvPr>
        </p:nvSpPr>
        <p:spPr/>
        <p:txBody>
          <a:bodyPr/>
          <a:lstStyle/>
          <a:p>
            <a:r>
              <a:rPr lang="zh-CN" altLang="en-US" dirty="0"/>
              <a:t>模式搜索算法：搜索当前点周围的一组点，以找到使得目标函数值更小的点</a:t>
            </a:r>
            <a:endParaRPr lang="en-US" altLang="zh-CN" dirty="0"/>
          </a:p>
          <a:p>
            <a:r>
              <a:rPr lang="zh-CN" altLang="en-US" dirty="0"/>
              <a:t>遗传算法：是一种迭代的随机全局搜索方法</a:t>
            </a:r>
            <a:endParaRPr lang="en-US" altLang="zh-CN" dirty="0"/>
          </a:p>
          <a:p>
            <a:r>
              <a:rPr lang="zh-CN" altLang="en-US" dirty="0"/>
              <a:t>粒子群优化算法：用于处理连续和不连续目标函数的优化，是基于群体的搜索方法，每个解决方案在群体中显示为粒子，称为群体。粒子可以在多维搜索空间中改变它们的位置，以便达到它们的平衡和最佳点，直到发生迭代限制。</a:t>
            </a:r>
          </a:p>
          <a:p>
            <a:endParaRPr lang="zh-CN" altLang="en-US" dirty="0"/>
          </a:p>
        </p:txBody>
      </p:sp>
    </p:spTree>
    <p:extLst>
      <p:ext uri="{BB962C8B-B14F-4D97-AF65-F5344CB8AC3E}">
        <p14:creationId xmlns:p14="http://schemas.microsoft.com/office/powerpoint/2010/main" val="20393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7394-7C59-407C-836E-3E7C4BC91AB1}"/>
              </a:ext>
            </a:extLst>
          </p:cNvPr>
          <p:cNvSpPr>
            <a:spLocks noGrp="1"/>
          </p:cNvSpPr>
          <p:nvPr>
            <p:ph type="title"/>
          </p:nvPr>
        </p:nvSpPr>
        <p:spPr/>
        <p:txBody>
          <a:bodyPr/>
          <a:lstStyle/>
          <a:p>
            <a:r>
              <a:rPr lang="zh-CN" altLang="en-US" dirty="0"/>
              <a:t>进化算法</a:t>
            </a:r>
          </a:p>
        </p:txBody>
      </p:sp>
      <p:pic>
        <p:nvPicPr>
          <p:cNvPr id="5" name="Content Placeholder 4" descr="A screenshot of a cell phone&#10;&#10;Description automatically generated">
            <a:extLst>
              <a:ext uri="{FF2B5EF4-FFF2-40B4-BE49-F238E27FC236}">
                <a16:creationId xmlns:a16="http://schemas.microsoft.com/office/drawing/2014/main" id="{F45FC938-138E-409C-A734-6437E9D55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790" y="29657"/>
            <a:ext cx="3127080" cy="6828343"/>
          </a:xfrm>
        </p:spPr>
      </p:pic>
    </p:spTree>
    <p:extLst>
      <p:ext uri="{BB962C8B-B14F-4D97-AF65-F5344CB8AC3E}">
        <p14:creationId xmlns:p14="http://schemas.microsoft.com/office/powerpoint/2010/main" val="11431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584</Words>
  <Application>Microsoft Office PowerPoint</Application>
  <PresentationFormat>宽屏</PresentationFormat>
  <Paragraphs>39</Paragraphs>
  <Slides>12</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Theme</vt:lpstr>
      <vt:lpstr>  Optimization of Dynamic Mobile Robot Path Planning based on Evolutionary Methods </vt:lpstr>
      <vt:lpstr>概述</vt:lpstr>
      <vt:lpstr>问题描述</vt:lpstr>
      <vt:lpstr>问题描述</vt:lpstr>
      <vt:lpstr>问题描述</vt:lpstr>
      <vt:lpstr>问题描述-目标函数</vt:lpstr>
      <vt:lpstr>问题描述-目标函数</vt:lpstr>
      <vt:lpstr>进化算法</vt:lpstr>
      <vt:lpstr>进化算法</vt:lpstr>
      <vt:lpstr>模拟结果与讨论</vt:lpstr>
      <vt:lpstr>模拟结果与讨论</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Optimization of Dynamic Mobile Robot Path Planning based on Evolutionary Methods </dc:title>
  <dc:creator>Li Kai</dc:creator>
  <cp:lastModifiedBy>suc</cp:lastModifiedBy>
  <cp:revision>20</cp:revision>
  <dcterms:created xsi:type="dcterms:W3CDTF">2019-03-21T03:07:54Z</dcterms:created>
  <dcterms:modified xsi:type="dcterms:W3CDTF">2019-05-06T10:39:16Z</dcterms:modified>
</cp:coreProperties>
</file>