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0"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4"/>
  </p:normalViewPr>
  <p:slideViewPr>
    <p:cSldViewPr snapToGrid="0" snapToObjects="1">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E8BD430-E2D2-594E-B6AF-4EE6CB881D48}"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762576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8BD430-E2D2-594E-B6AF-4EE6CB881D48}"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37545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8BD430-E2D2-594E-B6AF-4EE6CB881D48}"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96966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8BD430-E2D2-594E-B6AF-4EE6CB881D48}"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435351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8BD430-E2D2-594E-B6AF-4EE6CB881D48}"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469522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8BD430-E2D2-594E-B6AF-4EE6CB881D48}"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140343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8BD430-E2D2-594E-B6AF-4EE6CB881D48}" type="datetimeFigureOut">
              <a:rPr lang="en-US" smtClean="0"/>
              <a:t>3/20/2019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1732545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8BD430-E2D2-594E-B6AF-4EE6CB881D48}" type="datetimeFigureOut">
              <a:rPr lang="en-US" smtClean="0"/>
              <a:t>3/20/2019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115603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8BD430-E2D2-594E-B6AF-4EE6CB881D48}" type="datetimeFigureOut">
              <a:rPr lang="en-US" smtClean="0"/>
              <a:t>3/20/2019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122885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8BD430-E2D2-594E-B6AF-4EE6CB881D48}"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945196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8BD430-E2D2-594E-B6AF-4EE6CB881D48}"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5AD6A-210C-D848-BA7A-925E206CAD3E}" type="slidenum">
              <a:rPr lang="en-US" smtClean="0"/>
              <a:t>‹#›</a:t>
            </a:fld>
            <a:endParaRPr lang="en-US"/>
          </a:p>
        </p:txBody>
      </p:sp>
    </p:spTree>
    <p:extLst>
      <p:ext uri="{BB962C8B-B14F-4D97-AF65-F5344CB8AC3E}">
        <p14:creationId xmlns:p14="http://schemas.microsoft.com/office/powerpoint/2010/main" val="972887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8BD430-E2D2-594E-B6AF-4EE6CB881D48}" type="datetimeFigureOut">
              <a:rPr lang="en-US" smtClean="0"/>
              <a:t>3/20/2019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25AD6A-210C-D848-BA7A-925E206CAD3E}" type="slidenum">
              <a:rPr lang="en-US" smtClean="0"/>
              <a:t>‹#›</a:t>
            </a:fld>
            <a:endParaRPr lang="en-US"/>
          </a:p>
        </p:txBody>
      </p:sp>
    </p:spTree>
    <p:extLst>
      <p:ext uri="{BB962C8B-B14F-4D97-AF65-F5344CB8AC3E}">
        <p14:creationId xmlns:p14="http://schemas.microsoft.com/office/powerpoint/2010/main" val="1806374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主题：进化深度网络</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894354"/>
            <a:ext cx="110744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论文：</a:t>
            </a:r>
            <a:r>
              <a:rPr lang="en-US" altLang="zh-CN" dirty="0"/>
              <a:t>EDEN: Evolutionary Deep Networks for Efficient Machine Learning</a:t>
            </a:r>
            <a:endParaRPr lang="zh-CN" altLang="en-US" dirty="0"/>
          </a:p>
        </p:txBody>
      </p:sp>
    </p:spTree>
    <p:extLst>
      <p:ext uri="{BB962C8B-B14F-4D97-AF65-F5344CB8AC3E}">
        <p14:creationId xmlns:p14="http://schemas.microsoft.com/office/powerpoint/2010/main" val="209007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简介</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894354"/>
            <a:ext cx="110744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提出了一种进化深度网络（</a:t>
            </a:r>
            <a:r>
              <a:rPr lang="en-US" altLang="zh-CN" dirty="0"/>
              <a:t>Evolutionary Deep Network/EDEN</a:t>
            </a:r>
            <a:r>
              <a:rPr lang="zh-CN" altLang="en-US" dirty="0"/>
              <a:t>），即一种神经进化（</a:t>
            </a:r>
            <a:r>
              <a:rPr lang="en-US" altLang="zh-CN" dirty="0"/>
              <a:t>neuro-evolutionary</a:t>
            </a:r>
            <a:r>
              <a:rPr lang="zh-CN" altLang="en-US" dirty="0"/>
              <a:t>）算法。该算法结合了遗传算法和深度神经网络，并可用于探索神经网络架构的搜索空间、与之相关联的超参数和训练迭代所采用的 </a:t>
            </a:r>
            <a:r>
              <a:rPr lang="en-US" altLang="zh-CN" dirty="0"/>
              <a:t>epoch </a:t>
            </a:r>
            <a:r>
              <a:rPr lang="zh-CN" altLang="en-US" dirty="0"/>
              <a:t>数量。</a:t>
            </a:r>
          </a:p>
        </p:txBody>
      </p:sp>
    </p:spTree>
    <p:extLst>
      <p:ext uri="{BB962C8B-B14F-4D97-AF65-F5344CB8AC3E}">
        <p14:creationId xmlns:p14="http://schemas.microsoft.com/office/powerpoint/2010/main" val="1539110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算法目标</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894354"/>
            <a:ext cx="110744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用神经进化算法来创造 </a:t>
            </a:r>
            <a:r>
              <a:rPr lang="en-US" altLang="zh-CN" dirty="0"/>
              <a:t>1D </a:t>
            </a:r>
            <a:r>
              <a:rPr lang="zh-CN" altLang="en-US" dirty="0"/>
              <a:t>卷积网络和优化嵌入层以实现情感分析任务</a:t>
            </a:r>
          </a:p>
        </p:txBody>
      </p:sp>
    </p:spTree>
    <p:extLst>
      <p:ext uri="{BB962C8B-B14F-4D97-AF65-F5344CB8AC3E}">
        <p14:creationId xmlns:p14="http://schemas.microsoft.com/office/powerpoint/2010/main" val="1593174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算法大致过程</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894354"/>
            <a:ext cx="110744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dirty="0"/>
          </a:p>
        </p:txBody>
      </p:sp>
      <p:sp>
        <p:nvSpPr>
          <p:cNvPr id="2" name="矩形 1">
            <a:extLst>
              <a:ext uri="{FF2B5EF4-FFF2-40B4-BE49-F238E27FC236}">
                <a16:creationId xmlns:a16="http://schemas.microsoft.com/office/drawing/2014/main" id="{331F5C44-A0B6-4E73-8AE0-BDAFDCCD0028}"/>
              </a:ext>
            </a:extLst>
          </p:cNvPr>
          <p:cNvSpPr/>
          <p:nvPr/>
        </p:nvSpPr>
        <p:spPr>
          <a:xfrm>
            <a:off x="577128" y="1894354"/>
            <a:ext cx="10188282" cy="3539430"/>
          </a:xfrm>
          <a:prstGeom prst="rect">
            <a:avLst/>
          </a:prstGeom>
        </p:spPr>
        <p:txBody>
          <a:bodyPr wrap="square">
            <a:spAutoFit/>
          </a:bodyPr>
          <a:lstStyle/>
          <a:p>
            <a:pPr marL="285750" indent="-285750">
              <a:buFont typeface="Arial" panose="020B0604020202020204" pitchFamily="34" charset="0"/>
              <a:buChar char="•"/>
            </a:pPr>
            <a:r>
              <a:rPr lang="zh-CN" altLang="en-US" sz="3200" dirty="0">
                <a:solidFill>
                  <a:srgbClr val="333333"/>
                </a:solidFill>
                <a:latin typeface="-apple-system-font"/>
              </a:rPr>
              <a:t>神经网络由 </a:t>
            </a:r>
            <a:r>
              <a:rPr lang="en-US" altLang="zh-CN" sz="3200" dirty="0">
                <a:solidFill>
                  <a:srgbClr val="333333"/>
                </a:solidFill>
                <a:latin typeface="-apple-system-font"/>
              </a:rPr>
              <a:t>EDEN </a:t>
            </a:r>
            <a:r>
              <a:rPr lang="zh-CN" altLang="en-US" sz="3200" dirty="0">
                <a:solidFill>
                  <a:srgbClr val="333333"/>
                </a:solidFill>
                <a:latin typeface="-apple-system-font"/>
              </a:rPr>
              <a:t>染色体编码</a:t>
            </a:r>
            <a:endParaRPr lang="en-US" altLang="zh-CN" sz="3200" dirty="0">
              <a:solidFill>
                <a:srgbClr val="333333"/>
              </a:solidFill>
              <a:latin typeface="-apple-system-font"/>
            </a:endParaRPr>
          </a:p>
          <a:p>
            <a:pPr marL="285750" indent="-285750">
              <a:buFont typeface="Arial" panose="020B0604020202020204" pitchFamily="34" charset="0"/>
              <a:buChar char="•"/>
            </a:pPr>
            <a:r>
              <a:rPr lang="zh-CN" altLang="en-US" sz="3200" dirty="0"/>
              <a:t>随机初始化染色体群（</a:t>
            </a:r>
            <a:r>
              <a:rPr lang="en-US" altLang="zh-CN" sz="3200" dirty="0"/>
              <a:t>population of chromosomes</a:t>
            </a:r>
            <a:r>
              <a:rPr lang="zh-CN" altLang="en-US" sz="3200" dirty="0"/>
              <a:t>），每一个染色体代表优化问题的候选解</a:t>
            </a:r>
            <a:endParaRPr lang="en-US" altLang="zh-CN" sz="3200" dirty="0"/>
          </a:p>
          <a:p>
            <a:pPr marL="285750" indent="-285750">
              <a:buFont typeface="Arial" panose="020B0604020202020204" pitchFamily="34" charset="0"/>
              <a:buChar char="•"/>
            </a:pPr>
            <a:r>
              <a:rPr lang="zh-CN" altLang="en-US" sz="3200" dirty="0"/>
              <a:t>基于适应度函数，我们选择多对较优个体（父母）</a:t>
            </a:r>
            <a:endParaRPr lang="en-US" altLang="zh-CN" sz="3200" dirty="0"/>
          </a:p>
          <a:p>
            <a:pPr marL="285750" indent="-285750">
              <a:buFont typeface="Arial" panose="020B0604020202020204" pitchFamily="34" charset="0"/>
              <a:buChar char="•"/>
            </a:pPr>
            <a:r>
              <a:rPr lang="zh-CN" altLang="en-US" sz="3200" dirty="0"/>
              <a:t>适应度高的个体更易被选中繁殖，即将较优父母的基因传递到下一代。</a:t>
            </a:r>
            <a:endParaRPr lang="en-US" altLang="zh-CN" sz="3200" dirty="0"/>
          </a:p>
          <a:p>
            <a:pPr marL="285750" indent="-285750">
              <a:buFont typeface="Arial" panose="020B0604020202020204" pitchFamily="34" charset="0"/>
              <a:buChar char="•"/>
            </a:pPr>
            <a:endParaRPr lang="zh-CN" altLang="en-US" sz="3200" dirty="0"/>
          </a:p>
        </p:txBody>
      </p:sp>
    </p:spTree>
    <p:extLst>
      <p:ext uri="{BB962C8B-B14F-4D97-AF65-F5344CB8AC3E}">
        <p14:creationId xmlns:p14="http://schemas.microsoft.com/office/powerpoint/2010/main" val="1305783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128" y="757054"/>
            <a:ext cx="8340629" cy="707886"/>
          </a:xfrm>
          <a:prstGeom prst="rect">
            <a:avLst/>
          </a:prstGeom>
          <a:noFill/>
        </p:spPr>
        <p:txBody>
          <a:bodyPr wrap="square" rtlCol="0">
            <a:spAutoFit/>
          </a:bodyPr>
          <a:lstStyle/>
          <a:p>
            <a:r>
              <a:rPr lang="zh-CN" altLang="en-US" sz="4000" dirty="0"/>
              <a:t>解决的问题</a:t>
            </a:r>
            <a:endParaRPr lang="en-US" sz="4000" dirty="0"/>
          </a:p>
        </p:txBody>
      </p:sp>
      <p:sp>
        <p:nvSpPr>
          <p:cNvPr id="3" name="内容占位符 2">
            <a:extLst>
              <a:ext uri="{FF2B5EF4-FFF2-40B4-BE49-F238E27FC236}">
                <a16:creationId xmlns:a16="http://schemas.microsoft.com/office/drawing/2014/main" id="{F1ADDDE5-B409-4009-A8DB-6FBC8EF44666}"/>
              </a:ext>
            </a:extLst>
          </p:cNvPr>
          <p:cNvSpPr>
            <a:spLocks noGrp="1"/>
          </p:cNvSpPr>
          <p:nvPr/>
        </p:nvSpPr>
        <p:spPr>
          <a:xfrm>
            <a:off x="577128" y="1894354"/>
            <a:ext cx="1107440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在众多神经网络算法优化问题领域中演化优良的一般性架构和超参数</a:t>
            </a:r>
            <a:endParaRPr lang="en-US" altLang="zh-CN" dirty="0"/>
          </a:p>
          <a:p>
            <a:r>
              <a:rPr lang="zh-CN" altLang="en-US" dirty="0"/>
              <a:t>这种演化是否可以在单块 </a:t>
            </a:r>
            <a:r>
              <a:rPr lang="en-US" altLang="zh-CN" dirty="0"/>
              <a:t>GPU </a:t>
            </a:r>
            <a:r>
              <a:rPr lang="zh-CN" altLang="en-US" dirty="0"/>
              <a:t>上完成，不是像以前一样需要在大型计算集群上完成</a:t>
            </a:r>
          </a:p>
        </p:txBody>
      </p:sp>
    </p:spTree>
    <p:extLst>
      <p:ext uri="{BB962C8B-B14F-4D97-AF65-F5344CB8AC3E}">
        <p14:creationId xmlns:p14="http://schemas.microsoft.com/office/powerpoint/2010/main" val="3877858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198</Words>
  <Application>Microsoft Office PowerPoint</Application>
  <PresentationFormat>宽屏</PresentationFormat>
  <Paragraphs>14</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-apple-system-font</vt:lpstr>
      <vt:lpstr>Arial</vt:lpstr>
      <vt:lpstr>Calibri</vt:lpstr>
      <vt:lpstr>Calibri Light</vt:lpstr>
      <vt:lpstr>Office Theme</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应 升宇</dc:creator>
  <cp:lastModifiedBy>Lin zepei</cp:lastModifiedBy>
  <cp:revision>12</cp:revision>
  <dcterms:created xsi:type="dcterms:W3CDTF">2019-03-12T06:21:46Z</dcterms:created>
  <dcterms:modified xsi:type="dcterms:W3CDTF">2019-03-20T12:37:35Z</dcterms:modified>
</cp:coreProperties>
</file>