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0" r:id="rId6"/>
    <p:sldId id="271" r:id="rId7"/>
    <p:sldId id="258" r:id="rId8"/>
    <p:sldId id="261" r:id="rId9"/>
    <p:sldId id="262" r:id="rId10"/>
    <p:sldId id="263" r:id="rId11"/>
    <p:sldId id="264"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62D6-D524-4117-BE0D-0544D678892B}" v="370" dt="2019-05-02T13:33:22.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风笛 远方的" userId="e00323f622297508" providerId="LiveId" clId="{8C9262D6-D524-4117-BE0D-0544D678892B}"/>
    <pc:docChg chg="undo custSel addSld delSld modSld">
      <pc:chgData name="风笛 远方的" userId="e00323f622297508" providerId="LiveId" clId="{8C9262D6-D524-4117-BE0D-0544D678892B}" dt="2019-05-02T13:33:31.698" v="781" actId="20577"/>
      <pc:docMkLst>
        <pc:docMk/>
      </pc:docMkLst>
      <pc:sldChg chg="addSp delSp modSp add">
        <pc:chgData name="风笛 远方的" userId="e00323f622297508" providerId="LiveId" clId="{8C9262D6-D524-4117-BE0D-0544D678892B}" dt="2019-04-27T15:45:29.055" v="10" actId="404"/>
        <pc:sldMkLst>
          <pc:docMk/>
          <pc:sldMk cId="2479974274" sldId="256"/>
        </pc:sldMkLst>
        <pc:spChg chg="mod">
          <ac:chgData name="风笛 远方的" userId="e00323f622297508" providerId="LiveId" clId="{8C9262D6-D524-4117-BE0D-0544D678892B}" dt="2019-04-27T15:45:29.055" v="10" actId="404"/>
          <ac:spMkLst>
            <pc:docMk/>
            <pc:sldMk cId="2479974274" sldId="256"/>
            <ac:spMk id="2" creationId="{CDEB4796-308E-48A3-A243-5AF69D78DACA}"/>
          </ac:spMkLst>
        </pc:spChg>
        <pc:spChg chg="mod">
          <ac:chgData name="风笛 远方的" userId="e00323f622297508" providerId="LiveId" clId="{8C9262D6-D524-4117-BE0D-0544D678892B}" dt="2019-04-27T15:45:22.876" v="9"/>
          <ac:spMkLst>
            <pc:docMk/>
            <pc:sldMk cId="2479974274" sldId="256"/>
            <ac:spMk id="3" creationId="{2A9D5096-5CCB-416C-A07B-4B20253FB306}"/>
          </ac:spMkLst>
        </pc:spChg>
        <pc:spChg chg="add del">
          <ac:chgData name="风笛 远方的" userId="e00323f622297508" providerId="LiveId" clId="{8C9262D6-D524-4117-BE0D-0544D678892B}" dt="2019-04-27T15:45:10.466" v="4"/>
          <ac:spMkLst>
            <pc:docMk/>
            <pc:sldMk cId="2479974274" sldId="256"/>
            <ac:spMk id="4" creationId="{4430AC3B-CF7B-4E73-9FE0-42C6D74ED103}"/>
          </ac:spMkLst>
        </pc:spChg>
        <pc:spChg chg="add del">
          <ac:chgData name="风笛 远方的" userId="e00323f622297508" providerId="LiveId" clId="{8C9262D6-D524-4117-BE0D-0544D678892B}" dt="2019-04-27T15:45:13.147" v="6"/>
          <ac:spMkLst>
            <pc:docMk/>
            <pc:sldMk cId="2479974274" sldId="256"/>
            <ac:spMk id="5" creationId="{16A60DD9-642C-4803-8E64-08821D5A21E0}"/>
          </ac:spMkLst>
        </pc:spChg>
      </pc:sldChg>
      <pc:sldChg chg="addSp delSp modSp add">
        <pc:chgData name="风笛 远方的" userId="e00323f622297508" providerId="LiveId" clId="{8C9262D6-D524-4117-BE0D-0544D678892B}" dt="2019-04-27T15:50:00.885" v="19" actId="20577"/>
        <pc:sldMkLst>
          <pc:docMk/>
          <pc:sldMk cId="334212962" sldId="257"/>
        </pc:sldMkLst>
        <pc:spChg chg="mod">
          <ac:chgData name="风笛 远方的" userId="e00323f622297508" providerId="LiveId" clId="{8C9262D6-D524-4117-BE0D-0544D678892B}" dt="2019-04-27T15:46:34.892" v="13"/>
          <ac:spMkLst>
            <pc:docMk/>
            <pc:sldMk cId="334212962" sldId="257"/>
            <ac:spMk id="2" creationId="{72C9B429-8D57-4E85-90BB-DA5F1B46676F}"/>
          </ac:spMkLst>
        </pc:spChg>
        <pc:spChg chg="add del mod">
          <ac:chgData name="风笛 远方的" userId="e00323f622297508" providerId="LiveId" clId="{8C9262D6-D524-4117-BE0D-0544D678892B}" dt="2019-04-27T15:50:00.885" v="19" actId="20577"/>
          <ac:spMkLst>
            <pc:docMk/>
            <pc:sldMk cId="334212962" sldId="257"/>
            <ac:spMk id="3" creationId="{76425E34-5865-4E47-9E69-BDB8415AE578}"/>
          </ac:spMkLst>
        </pc:spChg>
        <pc:spChg chg="add del">
          <ac:chgData name="风笛 远方的" userId="e00323f622297508" providerId="LiveId" clId="{8C9262D6-D524-4117-BE0D-0544D678892B}" dt="2019-04-27T15:46:55.992" v="15"/>
          <ac:spMkLst>
            <pc:docMk/>
            <pc:sldMk cId="334212962" sldId="257"/>
            <ac:spMk id="4" creationId="{811D08E5-531B-476D-A244-75AF4C1F1EBC}"/>
          </ac:spMkLst>
        </pc:spChg>
      </pc:sldChg>
      <pc:sldChg chg="modSp add">
        <pc:chgData name="风笛 远方的" userId="e00323f622297508" providerId="LiveId" clId="{8C9262D6-D524-4117-BE0D-0544D678892B}" dt="2019-05-02T13:31:30.689" v="751" actId="403"/>
        <pc:sldMkLst>
          <pc:docMk/>
          <pc:sldMk cId="1558186266" sldId="258"/>
        </pc:sldMkLst>
        <pc:spChg chg="mod">
          <ac:chgData name="风笛 远方的" userId="e00323f622297508" providerId="LiveId" clId="{8C9262D6-D524-4117-BE0D-0544D678892B}" dt="2019-04-28T03:44:46.586" v="71"/>
          <ac:spMkLst>
            <pc:docMk/>
            <pc:sldMk cId="1558186266" sldId="258"/>
            <ac:spMk id="2" creationId="{1AC94524-073D-4133-930C-6426802BB925}"/>
          </ac:spMkLst>
        </pc:spChg>
        <pc:spChg chg="mod">
          <ac:chgData name="风笛 远方的" userId="e00323f622297508" providerId="LiveId" clId="{8C9262D6-D524-4117-BE0D-0544D678892B}" dt="2019-05-02T13:31:30.689" v="751" actId="403"/>
          <ac:spMkLst>
            <pc:docMk/>
            <pc:sldMk cId="1558186266" sldId="258"/>
            <ac:spMk id="3" creationId="{F1D2978B-88DF-4F82-BE21-B58FC5CA2365}"/>
          </ac:spMkLst>
        </pc:spChg>
      </pc:sldChg>
      <pc:sldChg chg="addSp delSp modSp add">
        <pc:chgData name="风笛 远方的" userId="e00323f622297508" providerId="LiveId" clId="{8C9262D6-D524-4117-BE0D-0544D678892B}" dt="2019-04-27T15:55:12.242" v="49"/>
        <pc:sldMkLst>
          <pc:docMk/>
          <pc:sldMk cId="0" sldId="259"/>
        </pc:sldMkLst>
        <pc:spChg chg="mod">
          <ac:chgData name="风笛 远方的" userId="e00323f622297508" providerId="LiveId" clId="{8C9262D6-D524-4117-BE0D-0544D678892B}" dt="2019-04-27T15:55:12.242" v="49"/>
          <ac:spMkLst>
            <pc:docMk/>
            <pc:sldMk cId="0" sldId="259"/>
            <ac:spMk id="3" creationId="{00000000-0000-0000-0000-000000000000}"/>
          </ac:spMkLst>
        </pc:spChg>
        <pc:spChg chg="add del">
          <ac:chgData name="风笛 远方的" userId="e00323f622297508" providerId="LiveId" clId="{8C9262D6-D524-4117-BE0D-0544D678892B}" dt="2019-04-27T15:52:51.496" v="26"/>
          <ac:spMkLst>
            <pc:docMk/>
            <pc:sldMk cId="0" sldId="259"/>
            <ac:spMk id="4" creationId="{223AAE5F-9731-47AE-8978-E381C2D380E8}"/>
          </ac:spMkLst>
        </pc:spChg>
        <pc:spChg chg="add del">
          <ac:chgData name="风笛 远方的" userId="e00323f622297508" providerId="LiveId" clId="{8C9262D6-D524-4117-BE0D-0544D678892B}" dt="2019-04-27T15:52:54.932" v="29"/>
          <ac:spMkLst>
            <pc:docMk/>
            <pc:sldMk cId="0" sldId="259"/>
            <ac:spMk id="5" creationId="{DAC76B74-9AE8-47C2-BC46-8E39AB9404D7}"/>
          </ac:spMkLst>
        </pc:spChg>
      </pc:sldChg>
      <pc:sldChg chg="modSp add">
        <pc:chgData name="风笛 远方的" userId="e00323f622297508" providerId="LiveId" clId="{8C9262D6-D524-4117-BE0D-0544D678892B}" dt="2019-04-27T15:58:32.393" v="67"/>
        <pc:sldMkLst>
          <pc:docMk/>
          <pc:sldMk cId="0" sldId="260"/>
        </pc:sldMkLst>
        <pc:spChg chg="mod">
          <ac:chgData name="风笛 远方的" userId="e00323f622297508" providerId="LiveId" clId="{8C9262D6-D524-4117-BE0D-0544D678892B}" dt="2019-04-27T15:58:32.393" v="67"/>
          <ac:spMkLst>
            <pc:docMk/>
            <pc:sldMk cId="0" sldId="260"/>
            <ac:spMk id="3" creationId="{00000000-0000-0000-0000-000000000000}"/>
          </ac:spMkLst>
        </pc:spChg>
      </pc:sldChg>
      <pc:sldChg chg="addSp modSp add">
        <pc:chgData name="风笛 远方的" userId="e00323f622297508" providerId="LiveId" clId="{8C9262D6-D524-4117-BE0D-0544D678892B}" dt="2019-05-02T12:32:44.941" v="293" actId="1076"/>
        <pc:sldMkLst>
          <pc:docMk/>
          <pc:sldMk cId="1577408141" sldId="261"/>
        </pc:sldMkLst>
        <pc:spChg chg="mod">
          <ac:chgData name="风笛 远方的" userId="e00323f622297508" providerId="LiveId" clId="{8C9262D6-D524-4117-BE0D-0544D678892B}" dt="2019-05-02T12:20:33.653" v="108"/>
          <ac:spMkLst>
            <pc:docMk/>
            <pc:sldMk cId="1577408141" sldId="261"/>
            <ac:spMk id="2" creationId="{24B73516-5385-46FA-8CA6-C6A9DBDB0127}"/>
          </ac:spMkLst>
        </pc:spChg>
        <pc:spChg chg="mod">
          <ac:chgData name="风笛 远方的" userId="e00323f622297508" providerId="LiveId" clId="{8C9262D6-D524-4117-BE0D-0544D678892B}" dt="2019-05-02T12:32:40.089" v="292" actId="20577"/>
          <ac:spMkLst>
            <pc:docMk/>
            <pc:sldMk cId="1577408141" sldId="261"/>
            <ac:spMk id="3" creationId="{16CD5755-F19D-4AFB-9EAA-7D4536598674}"/>
          </ac:spMkLst>
        </pc:spChg>
        <pc:picChg chg="add mod">
          <ac:chgData name="风笛 远方的" userId="e00323f622297508" providerId="LiveId" clId="{8C9262D6-D524-4117-BE0D-0544D678892B}" dt="2019-05-02T12:32:44.941" v="293" actId="1076"/>
          <ac:picMkLst>
            <pc:docMk/>
            <pc:sldMk cId="1577408141" sldId="261"/>
            <ac:picMk id="4" creationId="{A61505DA-B723-41C1-A497-DD778A32D54E}"/>
          </ac:picMkLst>
        </pc:picChg>
      </pc:sldChg>
      <pc:sldChg chg="addSp modSp add">
        <pc:chgData name="风笛 远方的" userId="e00323f622297508" providerId="LiveId" clId="{8C9262D6-D524-4117-BE0D-0544D678892B}" dt="2019-05-02T13:33:31.698" v="781" actId="20577"/>
        <pc:sldMkLst>
          <pc:docMk/>
          <pc:sldMk cId="1513323388" sldId="262"/>
        </pc:sldMkLst>
        <pc:spChg chg="mod">
          <ac:chgData name="风笛 远方的" userId="e00323f622297508" providerId="LiveId" clId="{8C9262D6-D524-4117-BE0D-0544D678892B}" dt="2019-05-02T13:33:31.698" v="781" actId="20577"/>
          <ac:spMkLst>
            <pc:docMk/>
            <pc:sldMk cId="1513323388" sldId="262"/>
            <ac:spMk id="2" creationId="{4FD9F2DC-EA43-44D9-B877-09E42493C458}"/>
          </ac:spMkLst>
        </pc:spChg>
        <pc:spChg chg="mod">
          <ac:chgData name="风笛 远方的" userId="e00323f622297508" providerId="LiveId" clId="{8C9262D6-D524-4117-BE0D-0544D678892B}" dt="2019-05-02T12:36:05.191" v="361"/>
          <ac:spMkLst>
            <pc:docMk/>
            <pc:sldMk cId="1513323388" sldId="262"/>
            <ac:spMk id="3" creationId="{A891248F-36FA-4273-AD88-FB985F231BB7}"/>
          </ac:spMkLst>
        </pc:spChg>
        <pc:picChg chg="add mod">
          <ac:chgData name="风笛 远方的" userId="e00323f622297508" providerId="LiveId" clId="{8C9262D6-D524-4117-BE0D-0544D678892B}" dt="2019-05-02T12:34:05.283" v="320" actId="1036"/>
          <ac:picMkLst>
            <pc:docMk/>
            <pc:sldMk cId="1513323388" sldId="262"/>
            <ac:picMk id="4" creationId="{062E886E-3DC9-4587-87A7-A94C330E0FB1}"/>
          </ac:picMkLst>
        </pc:picChg>
      </pc:sldChg>
      <pc:sldChg chg="addSp modSp add">
        <pc:chgData name="风笛 远方的" userId="e00323f622297508" providerId="LiveId" clId="{8C9262D6-D524-4117-BE0D-0544D678892B}" dt="2019-05-02T13:33:27.508" v="777" actId="20577"/>
        <pc:sldMkLst>
          <pc:docMk/>
          <pc:sldMk cId="3265104627" sldId="263"/>
        </pc:sldMkLst>
        <pc:spChg chg="mod">
          <ac:chgData name="风笛 远方的" userId="e00323f622297508" providerId="LiveId" clId="{8C9262D6-D524-4117-BE0D-0544D678892B}" dt="2019-05-02T13:33:27.508" v="777" actId="20577"/>
          <ac:spMkLst>
            <pc:docMk/>
            <pc:sldMk cId="3265104627" sldId="263"/>
            <ac:spMk id="2" creationId="{2A34FD5B-CB6D-48F7-90C2-587898A315B5}"/>
          </ac:spMkLst>
        </pc:spChg>
        <pc:spChg chg="mod">
          <ac:chgData name="风笛 远方的" userId="e00323f622297508" providerId="LiveId" clId="{8C9262D6-D524-4117-BE0D-0544D678892B}" dt="2019-05-02T12:36:38.696" v="378"/>
          <ac:spMkLst>
            <pc:docMk/>
            <pc:sldMk cId="3265104627" sldId="263"/>
            <ac:spMk id="3" creationId="{79AFB14F-5E4C-4C8C-BC12-3B622BEA27E9}"/>
          </ac:spMkLst>
        </pc:spChg>
        <pc:picChg chg="add mod">
          <ac:chgData name="风笛 远方的" userId="e00323f622297508" providerId="LiveId" clId="{8C9262D6-D524-4117-BE0D-0544D678892B}" dt="2019-05-02T12:33:37.974" v="310" actId="1076"/>
          <ac:picMkLst>
            <pc:docMk/>
            <pc:sldMk cId="3265104627" sldId="263"/>
            <ac:picMk id="4" creationId="{35D19BCF-D93F-496C-BE1D-82A27048E280}"/>
          </ac:picMkLst>
        </pc:picChg>
      </pc:sldChg>
      <pc:sldChg chg="addSp modSp add">
        <pc:chgData name="风笛 远方的" userId="e00323f622297508" providerId="LiveId" clId="{8C9262D6-D524-4117-BE0D-0544D678892B}" dt="2019-05-02T13:33:24.138" v="774" actId="20577"/>
        <pc:sldMkLst>
          <pc:docMk/>
          <pc:sldMk cId="1534502618" sldId="264"/>
        </pc:sldMkLst>
        <pc:spChg chg="mod">
          <ac:chgData name="风笛 远方的" userId="e00323f622297508" providerId="LiveId" clId="{8C9262D6-D524-4117-BE0D-0544D678892B}" dt="2019-05-02T13:33:24.138" v="774" actId="20577"/>
          <ac:spMkLst>
            <pc:docMk/>
            <pc:sldMk cId="1534502618" sldId="264"/>
            <ac:spMk id="2" creationId="{77EE254C-33D5-4C9D-99E1-CD003B3DCF24}"/>
          </ac:spMkLst>
        </pc:spChg>
        <pc:spChg chg="mod">
          <ac:chgData name="风笛 远方的" userId="e00323f622297508" providerId="LiveId" clId="{8C9262D6-D524-4117-BE0D-0544D678892B}" dt="2019-05-02T12:41:58.810" v="403" actId="20577"/>
          <ac:spMkLst>
            <pc:docMk/>
            <pc:sldMk cId="1534502618" sldId="264"/>
            <ac:spMk id="3" creationId="{7E0B99F7-687A-4FB9-A436-F40121A69548}"/>
          </ac:spMkLst>
        </pc:spChg>
        <pc:picChg chg="add mod">
          <ac:chgData name="风笛 远方的" userId="e00323f622297508" providerId="LiveId" clId="{8C9262D6-D524-4117-BE0D-0544D678892B}" dt="2019-05-02T12:41:40.990" v="397" actId="1076"/>
          <ac:picMkLst>
            <pc:docMk/>
            <pc:sldMk cId="1534502618" sldId="264"/>
            <ac:picMk id="4" creationId="{A75EDF1E-E8D7-416C-9A06-B76227A3E4AF}"/>
          </ac:picMkLst>
        </pc:picChg>
      </pc:sldChg>
      <pc:sldChg chg="addSp delSp modSp add del">
        <pc:chgData name="风笛 远方的" userId="e00323f622297508" providerId="LiveId" clId="{8C9262D6-D524-4117-BE0D-0544D678892B}" dt="2019-05-02T13:02:19.660" v="429" actId="2696"/>
        <pc:sldMkLst>
          <pc:docMk/>
          <pc:sldMk cId="707529751" sldId="265"/>
        </pc:sldMkLst>
        <pc:spChg chg="mod">
          <ac:chgData name="风笛 远方的" userId="e00323f622297508" providerId="LiveId" clId="{8C9262D6-D524-4117-BE0D-0544D678892B}" dt="2019-05-02T13:00:22.831" v="406"/>
          <ac:spMkLst>
            <pc:docMk/>
            <pc:sldMk cId="707529751" sldId="265"/>
            <ac:spMk id="2" creationId="{6A6881AD-144E-4EC4-A116-D89DE15A87D1}"/>
          </ac:spMkLst>
        </pc:spChg>
        <pc:spChg chg="add del mod">
          <ac:chgData name="风笛 远方的" userId="e00323f622297508" providerId="LiveId" clId="{8C9262D6-D524-4117-BE0D-0544D678892B}" dt="2019-05-02T13:01:40.038" v="422"/>
          <ac:spMkLst>
            <pc:docMk/>
            <pc:sldMk cId="707529751" sldId="265"/>
            <ac:spMk id="3" creationId="{98D85C23-D1C3-4F81-A388-7D491176B011}"/>
          </ac:spMkLst>
        </pc:spChg>
        <pc:picChg chg="add mod">
          <ac:chgData name="风笛 远方的" userId="e00323f622297508" providerId="LiveId" clId="{8C9262D6-D524-4117-BE0D-0544D678892B}" dt="2019-05-02T13:00:36.410" v="409" actId="1076"/>
          <ac:picMkLst>
            <pc:docMk/>
            <pc:sldMk cId="707529751" sldId="265"/>
            <ac:picMk id="4" creationId="{F1E4A997-27F8-4EB8-88AD-04707E6E17BA}"/>
          </ac:picMkLst>
        </pc:picChg>
        <pc:picChg chg="add mod">
          <ac:chgData name="风笛 远方的" userId="e00323f622297508" providerId="LiveId" clId="{8C9262D6-D524-4117-BE0D-0544D678892B}" dt="2019-05-02T13:01:33.977" v="414" actId="1076"/>
          <ac:picMkLst>
            <pc:docMk/>
            <pc:sldMk cId="707529751" sldId="265"/>
            <ac:picMk id="5" creationId="{6279E79A-A8D6-42C4-9B89-DA6719936D47}"/>
          </ac:picMkLst>
        </pc:picChg>
      </pc:sldChg>
      <pc:sldChg chg="addSp delSp modSp add">
        <pc:chgData name="风笛 远方的" userId="e00323f622297508" providerId="LiveId" clId="{8C9262D6-D524-4117-BE0D-0544D678892B}" dt="2019-05-02T13:05:21.644" v="488" actId="6549"/>
        <pc:sldMkLst>
          <pc:docMk/>
          <pc:sldMk cId="3598825228" sldId="266"/>
        </pc:sldMkLst>
        <pc:spChg chg="mod">
          <ac:chgData name="风笛 远方的" userId="e00323f622297508" providerId="LiveId" clId="{8C9262D6-D524-4117-BE0D-0544D678892B}" dt="2019-05-02T13:03:47.961" v="441" actId="1076"/>
          <ac:spMkLst>
            <pc:docMk/>
            <pc:sldMk cId="3598825228" sldId="266"/>
            <ac:spMk id="2" creationId="{9C57104F-F853-4C2F-9CD8-051343B0A335}"/>
          </ac:spMkLst>
        </pc:spChg>
        <pc:spChg chg="mod">
          <ac:chgData name="风笛 远方的" userId="e00323f622297508" providerId="LiveId" clId="{8C9262D6-D524-4117-BE0D-0544D678892B}" dt="2019-05-02T13:05:21.644" v="488" actId="6549"/>
          <ac:spMkLst>
            <pc:docMk/>
            <pc:sldMk cId="3598825228" sldId="266"/>
            <ac:spMk id="3" creationId="{8F8DFE20-1B3E-4E9B-B5C8-BB2D35FCCCB2}"/>
          </ac:spMkLst>
        </pc:spChg>
        <pc:spChg chg="del">
          <ac:chgData name="风笛 远方的" userId="e00323f622297508" providerId="LiveId" clId="{8C9262D6-D524-4117-BE0D-0544D678892B}" dt="2019-05-02T13:02:12.728" v="427"/>
          <ac:spMkLst>
            <pc:docMk/>
            <pc:sldMk cId="3598825228" sldId="266"/>
            <ac:spMk id="4" creationId="{1B874ACF-7C08-4B46-BF92-FB538EFC6AD4}"/>
          </ac:spMkLst>
        </pc:spChg>
        <pc:spChg chg="del">
          <ac:chgData name="风笛 远方的" userId="e00323f622297508" providerId="LiveId" clId="{8C9262D6-D524-4117-BE0D-0544D678892B}" dt="2019-05-02T13:02:35.143" v="430" actId="478"/>
          <ac:spMkLst>
            <pc:docMk/>
            <pc:sldMk cId="3598825228" sldId="266"/>
            <ac:spMk id="5" creationId="{8CB0260B-58BC-4BB9-8682-B36FA0A6007F}"/>
          </ac:spMkLst>
        </pc:spChg>
        <pc:spChg chg="mod">
          <ac:chgData name="风笛 远方的" userId="e00323f622297508" providerId="LiveId" clId="{8C9262D6-D524-4117-BE0D-0544D678892B}" dt="2019-05-02T13:05:03.819" v="467"/>
          <ac:spMkLst>
            <pc:docMk/>
            <pc:sldMk cId="3598825228" sldId="266"/>
            <ac:spMk id="6" creationId="{C4F56952-65A6-4D4F-9DE5-A155B5A2537C}"/>
          </ac:spMkLst>
        </pc:spChg>
        <pc:picChg chg="add mod">
          <ac:chgData name="风笛 远方的" userId="e00323f622297508" providerId="LiveId" clId="{8C9262D6-D524-4117-BE0D-0544D678892B}" dt="2019-05-02T13:05:16.401" v="487" actId="1035"/>
          <ac:picMkLst>
            <pc:docMk/>
            <pc:sldMk cId="3598825228" sldId="266"/>
            <ac:picMk id="7" creationId="{43E2A7F1-F028-482C-8936-1BDE97FD84ED}"/>
          </ac:picMkLst>
        </pc:picChg>
      </pc:sldChg>
      <pc:sldChg chg="addSp delSp modSp add">
        <pc:chgData name="风笛 远方的" userId="e00323f622297508" providerId="LiveId" clId="{8C9262D6-D524-4117-BE0D-0544D678892B}" dt="2019-05-02T13:19:57.832" v="614" actId="20577"/>
        <pc:sldMkLst>
          <pc:docMk/>
          <pc:sldMk cId="1527742216" sldId="267"/>
        </pc:sldMkLst>
        <pc:spChg chg="mod">
          <ac:chgData name="风笛 远方的" userId="e00323f622297508" providerId="LiveId" clId="{8C9262D6-D524-4117-BE0D-0544D678892B}" dt="2019-05-02T13:07:16.674" v="507" actId="404"/>
          <ac:spMkLst>
            <pc:docMk/>
            <pc:sldMk cId="1527742216" sldId="267"/>
            <ac:spMk id="2" creationId="{E29F2BBB-51C8-441A-9CB3-4007549FEA14}"/>
          </ac:spMkLst>
        </pc:spChg>
        <pc:spChg chg="del">
          <ac:chgData name="风笛 远方的" userId="e00323f622297508" providerId="LiveId" clId="{8C9262D6-D524-4117-BE0D-0544D678892B}" dt="2019-05-02T13:07:29.258" v="508"/>
          <ac:spMkLst>
            <pc:docMk/>
            <pc:sldMk cId="1527742216" sldId="267"/>
            <ac:spMk id="3" creationId="{88DB498A-0DDC-4348-B2B6-F41F0509261A}"/>
          </ac:spMkLst>
        </pc:spChg>
        <pc:spChg chg="mod">
          <ac:chgData name="风笛 远方的" userId="e00323f622297508" providerId="LiveId" clId="{8C9262D6-D524-4117-BE0D-0544D678892B}" dt="2019-05-02T13:19:57.832" v="614" actId="20577"/>
          <ac:spMkLst>
            <pc:docMk/>
            <pc:sldMk cId="1527742216" sldId="267"/>
            <ac:spMk id="4" creationId="{F9E629E3-EAED-41AA-B677-B35FCC90F77D}"/>
          </ac:spMkLst>
        </pc:spChg>
        <pc:picChg chg="add mod">
          <ac:chgData name="风笛 远方的" userId="e00323f622297508" providerId="LiveId" clId="{8C9262D6-D524-4117-BE0D-0544D678892B}" dt="2019-05-02T13:07:37.309" v="510" actId="14100"/>
          <ac:picMkLst>
            <pc:docMk/>
            <pc:sldMk cId="1527742216" sldId="267"/>
            <ac:picMk id="5" creationId="{0C7185C7-F4AD-46DF-B3B5-BE93891BEC24}"/>
          </ac:picMkLst>
        </pc:picChg>
      </pc:sldChg>
      <pc:sldChg chg="modSp add">
        <pc:chgData name="风笛 远方的" userId="e00323f622297508" providerId="LiveId" clId="{8C9262D6-D524-4117-BE0D-0544D678892B}" dt="2019-05-02T13:20:09.055" v="621"/>
        <pc:sldMkLst>
          <pc:docMk/>
          <pc:sldMk cId="907373169" sldId="268"/>
        </pc:sldMkLst>
        <pc:spChg chg="mod">
          <ac:chgData name="风笛 远方的" userId="e00323f622297508" providerId="LiveId" clId="{8C9262D6-D524-4117-BE0D-0544D678892B}" dt="2019-05-02T13:14:50.475" v="574"/>
          <ac:spMkLst>
            <pc:docMk/>
            <pc:sldMk cId="907373169" sldId="268"/>
            <ac:spMk id="2" creationId="{D1CDFECE-A3CF-4A94-B835-FD241A1C5AF2}"/>
          </ac:spMkLst>
        </pc:spChg>
        <pc:spChg chg="mod">
          <ac:chgData name="风笛 远方的" userId="e00323f622297508" providerId="LiveId" clId="{8C9262D6-D524-4117-BE0D-0544D678892B}" dt="2019-05-02T13:20:09.055" v="621"/>
          <ac:spMkLst>
            <pc:docMk/>
            <pc:sldMk cId="907373169" sldId="268"/>
            <ac:spMk id="3" creationId="{BBFA842E-C36B-4BEC-9188-B9924B0CF557}"/>
          </ac:spMkLst>
        </pc:spChg>
      </pc:sldChg>
      <pc:sldChg chg="add del">
        <pc:chgData name="风笛 远方的" userId="e00323f622297508" providerId="LiveId" clId="{8C9262D6-D524-4117-BE0D-0544D678892B}" dt="2019-05-02T13:14:36.839" v="571" actId="2696"/>
        <pc:sldMkLst>
          <pc:docMk/>
          <pc:sldMk cId="1375642325" sldId="268"/>
        </pc:sldMkLst>
      </pc:sldChg>
      <pc:sldChg chg="modSp add">
        <pc:chgData name="风笛 远方的" userId="e00323f622297508" providerId="LiveId" clId="{8C9262D6-D524-4117-BE0D-0544D678892B}" dt="2019-05-02T13:23:48.956" v="680"/>
        <pc:sldMkLst>
          <pc:docMk/>
          <pc:sldMk cId="1915707565" sldId="269"/>
        </pc:sldMkLst>
        <pc:spChg chg="mod">
          <ac:chgData name="风笛 远方的" userId="e00323f622297508" providerId="LiveId" clId="{8C9262D6-D524-4117-BE0D-0544D678892B}" dt="2019-05-02T13:20:37.059" v="624"/>
          <ac:spMkLst>
            <pc:docMk/>
            <pc:sldMk cId="1915707565" sldId="269"/>
            <ac:spMk id="2" creationId="{87F1D2D1-7D35-4ECF-A9C3-8A499D033321}"/>
          </ac:spMkLst>
        </pc:spChg>
        <pc:spChg chg="mod">
          <ac:chgData name="风笛 远方的" userId="e00323f622297508" providerId="LiveId" clId="{8C9262D6-D524-4117-BE0D-0544D678892B}" dt="2019-05-02T13:23:48.956" v="680"/>
          <ac:spMkLst>
            <pc:docMk/>
            <pc:sldMk cId="1915707565" sldId="269"/>
            <ac:spMk id="3" creationId="{533A0520-9113-409E-9DBC-63C93EF09930}"/>
          </ac:spMkLst>
        </pc:spChg>
      </pc:sldChg>
      <pc:sldChg chg="addSp delSp modSp add">
        <pc:chgData name="风笛 远方的" userId="e00323f622297508" providerId="LiveId" clId="{8C9262D6-D524-4117-BE0D-0544D678892B}" dt="2019-05-02T13:28:44.396" v="710" actId="20577"/>
        <pc:sldMkLst>
          <pc:docMk/>
          <pc:sldMk cId="1847123302" sldId="270"/>
        </pc:sldMkLst>
        <pc:spChg chg="mod">
          <ac:chgData name="风笛 远方的" userId="e00323f622297508" providerId="LiveId" clId="{8C9262D6-D524-4117-BE0D-0544D678892B}" dt="2019-05-02T13:27:41.758" v="687"/>
          <ac:spMkLst>
            <pc:docMk/>
            <pc:sldMk cId="1847123302" sldId="270"/>
            <ac:spMk id="2" creationId="{98A47952-EF7A-4C55-B57D-59643859D895}"/>
          </ac:spMkLst>
        </pc:spChg>
        <pc:spChg chg="add del mod">
          <ac:chgData name="风笛 远方的" userId="e00323f622297508" providerId="LiveId" clId="{8C9262D6-D524-4117-BE0D-0544D678892B}" dt="2019-05-02T13:28:44.396" v="710" actId="20577"/>
          <ac:spMkLst>
            <pc:docMk/>
            <pc:sldMk cId="1847123302" sldId="270"/>
            <ac:spMk id="3" creationId="{CA22B4A5-D489-4728-8127-6908FF6B0117}"/>
          </ac:spMkLst>
        </pc:spChg>
        <pc:spChg chg="add del">
          <ac:chgData name="风笛 远方的" userId="e00323f622297508" providerId="LiveId" clId="{8C9262D6-D524-4117-BE0D-0544D678892B}" dt="2019-05-02T13:27:49.748" v="689"/>
          <ac:spMkLst>
            <pc:docMk/>
            <pc:sldMk cId="1847123302" sldId="270"/>
            <ac:spMk id="4" creationId="{DCF7A800-0046-4272-B416-3523FF5CB825}"/>
          </ac:spMkLst>
        </pc:spChg>
        <pc:spChg chg="add del">
          <ac:chgData name="风笛 远方的" userId="e00323f622297508" providerId="LiveId" clId="{8C9262D6-D524-4117-BE0D-0544D678892B}" dt="2019-05-02T13:28:05.314" v="702"/>
          <ac:spMkLst>
            <pc:docMk/>
            <pc:sldMk cId="1847123302" sldId="270"/>
            <ac:spMk id="5" creationId="{7CBC5889-CA3B-40D7-A83A-EDB8BBA9F5EF}"/>
          </ac:spMkLst>
        </pc:spChg>
      </pc:sldChg>
      <pc:sldChg chg="modSp add">
        <pc:chgData name="风笛 远方的" userId="e00323f622297508" providerId="LiveId" clId="{8C9262D6-D524-4117-BE0D-0544D678892B}" dt="2019-05-02T13:31:14.927" v="748"/>
        <pc:sldMkLst>
          <pc:docMk/>
          <pc:sldMk cId="1810997814" sldId="271"/>
        </pc:sldMkLst>
        <pc:spChg chg="mod">
          <ac:chgData name="风笛 远方的" userId="e00323f622297508" providerId="LiveId" clId="{8C9262D6-D524-4117-BE0D-0544D678892B}" dt="2019-05-02T13:29:46.442" v="714"/>
          <ac:spMkLst>
            <pc:docMk/>
            <pc:sldMk cId="1810997814" sldId="271"/>
            <ac:spMk id="2" creationId="{1A337F5E-B8CC-42A0-9F7D-371DC2BD458E}"/>
          </ac:spMkLst>
        </pc:spChg>
        <pc:spChg chg="mod">
          <ac:chgData name="风笛 远方的" userId="e00323f622297508" providerId="LiveId" clId="{8C9262D6-D524-4117-BE0D-0544D678892B}" dt="2019-05-02T13:31:14.927" v="748"/>
          <ac:spMkLst>
            <pc:docMk/>
            <pc:sldMk cId="1810997814" sldId="271"/>
            <ac:spMk id="3" creationId="{0FB6EDEE-404B-4F2E-B0AB-BB9501D5C5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CD7A4-771B-4AD3-ACE3-BE58DD15D72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C40239-59C8-4D4F-AD62-431C44708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AAD967-FD7E-43D6-A14E-087709EA9CA7}"/>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FFFE4D63-10E3-4C4F-B68A-A1913696FC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8E86D-957D-47A7-B495-C4085BF0E2F9}"/>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269523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6084D-B70B-4BFC-8FD9-250C538828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FD419A-C16D-4EE3-B07D-CD4D02B60C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ED587C-512A-453A-AC41-496C91704F60}"/>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1DD98925-5F31-4D87-ACC1-7FD57DB30B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6CB37E-EBC9-4341-97C2-798AD1F54FEF}"/>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147202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0302F8-8113-48CF-B590-541AA14A02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9909A4-DEB5-4D6E-B370-59B12BF371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6CF3C3-CEDE-4F0F-97FA-5F6D0953BA70}"/>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AEA01B81-D984-42A7-8316-35943F96A4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4F5CCA-E8DA-4365-BB29-FFC6A180E735}"/>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349624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DA061-1C12-47C8-8D1A-0670EA338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1C8D59-1C25-4FE5-9A5D-BB4DE395DE5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CD4FCC-8DED-4D56-B68C-B1A266A6B095}"/>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B936971C-2AC5-46EA-B388-D1FDAA305B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E0040B-D6C1-4FE0-AF4A-98EE676637B6}"/>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371327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A89B7-C55C-4BF4-AB75-4FF2DAB0F0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C18EA3-399C-41EC-915B-AB9B266F0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ED8AE0-908C-4CF1-82E1-3130EE998B7A}"/>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26882AFB-9F87-4755-9ADA-D6B159D780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26065F-B24C-4E8F-8FCB-C353286AA122}"/>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339179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251D5-8269-4E79-9E44-D32BCB0650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178D4B-39EC-4581-A7D3-D8867BD606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D8A0E7-4968-4351-90DB-1978D3CC12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FE5F15-1D90-4AD6-8937-E11EE5E81F07}"/>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7D127CCE-F63C-4BE9-B3C9-9957CBC0E3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49F533-2F03-47A4-82D2-BB35B11B1AB2}"/>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371796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20314-5FEE-43F1-A258-7A1EA54AE8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DCDEE5-0553-4ED3-8FDD-24CB67CF1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D50976-EEDF-41E9-813F-35148DA1FCE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8F3A1A-0D36-4F72-898E-9E0DAD254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6AB939-C176-4B86-AD96-7495ED049D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F132E7-46FC-4039-ACFA-C0D1E63C9B59}"/>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8" name="页脚占位符 7">
            <a:extLst>
              <a:ext uri="{FF2B5EF4-FFF2-40B4-BE49-F238E27FC236}">
                <a16:creationId xmlns:a16="http://schemas.microsoft.com/office/drawing/2014/main" id="{DAD16FAA-527D-48AD-AB8B-0E808ED7F0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073FF0-D70A-49B6-83D5-F530B2ED0C60}"/>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131761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A7565-7AC0-459A-8571-AAACB46D4C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9FDEF6-59D0-47B9-86AE-DE3E72582A98}"/>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4" name="页脚占位符 3">
            <a:extLst>
              <a:ext uri="{FF2B5EF4-FFF2-40B4-BE49-F238E27FC236}">
                <a16:creationId xmlns:a16="http://schemas.microsoft.com/office/drawing/2014/main" id="{FE63685D-C4C4-4532-9600-7F41ABD562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F87FC2-3C0C-472D-A97A-22F9962E89DD}"/>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236313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D079A1-708C-43C2-AB7B-39CB3B6A63F7}"/>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3" name="页脚占位符 2">
            <a:extLst>
              <a:ext uri="{FF2B5EF4-FFF2-40B4-BE49-F238E27FC236}">
                <a16:creationId xmlns:a16="http://schemas.microsoft.com/office/drawing/2014/main" id="{9CA22C85-0693-4EC1-A10B-EE6F6ACCBE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BDF107-2BC0-4D51-9076-92F229FA09F4}"/>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246717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0F848-87B7-42E5-8134-E15A7C4360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6102DE-C14A-4E95-AAC6-D9B19F187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958780-ED99-4FF8-B87A-35303E4B6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D4E556-913E-49EE-B2EB-0FDCC35E1348}"/>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92346EAB-48DC-48B1-BEA8-FC99126072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B0A378-8356-4EA1-B947-60C48F175687}"/>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72611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7513A-98FE-4765-9AA3-DCE0E0BF8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BE9A01-D6DB-4E6F-A2AF-0416E705D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79B55D-2ECA-4E47-82EF-CD86D7B95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188DA9-4163-4442-8F2C-030F2A535A9A}"/>
              </a:ext>
            </a:extLst>
          </p:cNvPr>
          <p:cNvSpPr>
            <a:spLocks noGrp="1"/>
          </p:cNvSpPr>
          <p:nvPr>
            <p:ph type="dt" sz="half" idx="10"/>
          </p:nvPr>
        </p:nvSpPr>
        <p:spPr/>
        <p:txBody>
          <a:bodyPr/>
          <a:lstStyle/>
          <a:p>
            <a:fld id="{02B374E3-BE16-4A6F-95D3-476F51712E5A}" type="datetimeFigureOut">
              <a:rPr lang="zh-CN" altLang="en-US" smtClean="0"/>
              <a:t>2019/5/2</a:t>
            </a:fld>
            <a:endParaRPr lang="zh-CN" altLang="en-US"/>
          </a:p>
        </p:txBody>
      </p:sp>
      <p:sp>
        <p:nvSpPr>
          <p:cNvPr id="6" name="页脚占位符 5">
            <a:extLst>
              <a:ext uri="{FF2B5EF4-FFF2-40B4-BE49-F238E27FC236}">
                <a16:creationId xmlns:a16="http://schemas.microsoft.com/office/drawing/2014/main" id="{A9483039-711F-47E7-87E5-C9E91AC775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02F83D-1601-4293-84D1-98FE5A953BF7}"/>
              </a:ext>
            </a:extLst>
          </p:cNvPr>
          <p:cNvSpPr>
            <a:spLocks noGrp="1"/>
          </p:cNvSpPr>
          <p:nvPr>
            <p:ph type="sldNum" sz="quarter" idx="12"/>
          </p:nvPr>
        </p:nvSpPr>
        <p:spPr/>
        <p:txBody>
          <a:body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293457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32A93C-E114-4E29-AF80-E3F487EBE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877E6-42FF-4FCE-9352-86AF58291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96B04D-4D91-4A13-A84A-E770F79436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74E3-BE16-4A6F-95D3-476F51712E5A}" type="datetimeFigureOut">
              <a:rPr lang="zh-CN" altLang="en-US" smtClean="0"/>
              <a:t>2019/5/2</a:t>
            </a:fld>
            <a:endParaRPr lang="zh-CN" altLang="en-US"/>
          </a:p>
        </p:txBody>
      </p:sp>
      <p:sp>
        <p:nvSpPr>
          <p:cNvPr id="5" name="页脚占位符 4">
            <a:extLst>
              <a:ext uri="{FF2B5EF4-FFF2-40B4-BE49-F238E27FC236}">
                <a16:creationId xmlns:a16="http://schemas.microsoft.com/office/drawing/2014/main" id="{043528D1-D112-4512-9A92-D6A15DF55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B2AB8A-23F9-44E3-9AA4-7D40B64B1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B5481-33EB-4823-99EA-8C0815386124}" type="slidenum">
              <a:rPr lang="zh-CN" altLang="en-US" smtClean="0"/>
              <a:t>‹#›</a:t>
            </a:fld>
            <a:endParaRPr lang="zh-CN" altLang="en-US"/>
          </a:p>
        </p:txBody>
      </p:sp>
    </p:spTree>
    <p:extLst>
      <p:ext uri="{BB962C8B-B14F-4D97-AF65-F5344CB8AC3E}">
        <p14:creationId xmlns:p14="http://schemas.microsoft.com/office/powerpoint/2010/main" val="49200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B4796-308E-48A3-A243-5AF69D78DACA}"/>
              </a:ext>
            </a:extLst>
          </p:cNvPr>
          <p:cNvSpPr>
            <a:spLocks noGrp="1"/>
          </p:cNvSpPr>
          <p:nvPr>
            <p:ph type="ctrTitle"/>
          </p:nvPr>
        </p:nvSpPr>
        <p:spPr/>
        <p:txBody>
          <a:bodyPr>
            <a:normAutofit/>
          </a:bodyPr>
          <a:lstStyle/>
          <a:p>
            <a:r>
              <a:rPr lang="zh-CN" altLang="en-US" sz="5400" dirty="0"/>
              <a:t>经济负荷调度的进化规划技术</a:t>
            </a:r>
          </a:p>
        </p:txBody>
      </p:sp>
      <p:sp>
        <p:nvSpPr>
          <p:cNvPr id="3" name="副标题 2">
            <a:extLst>
              <a:ext uri="{FF2B5EF4-FFF2-40B4-BE49-F238E27FC236}">
                <a16:creationId xmlns:a16="http://schemas.microsoft.com/office/drawing/2014/main" id="{2A9D5096-5CCB-416C-A07B-4B20253FB306}"/>
              </a:ext>
            </a:extLst>
          </p:cNvPr>
          <p:cNvSpPr>
            <a:spLocks noGrp="1"/>
          </p:cNvSpPr>
          <p:nvPr>
            <p:ph type="subTitle" idx="1"/>
          </p:nvPr>
        </p:nvSpPr>
        <p:spPr/>
        <p:txBody>
          <a:bodyPr/>
          <a:lstStyle/>
          <a:p>
            <a:r>
              <a:rPr lang="zh-CN" altLang="en-US" dirty="0"/>
              <a:t>进化规划</a:t>
            </a:r>
          </a:p>
        </p:txBody>
      </p:sp>
    </p:spTree>
    <p:extLst>
      <p:ext uri="{BB962C8B-B14F-4D97-AF65-F5344CB8AC3E}">
        <p14:creationId xmlns:p14="http://schemas.microsoft.com/office/powerpoint/2010/main" val="2479974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4FD5B-CB6D-48F7-90C2-587898A315B5}"/>
              </a:ext>
            </a:extLst>
          </p:cNvPr>
          <p:cNvSpPr>
            <a:spLocks noGrp="1"/>
          </p:cNvSpPr>
          <p:nvPr>
            <p:ph type="title"/>
          </p:nvPr>
        </p:nvSpPr>
        <p:spPr/>
        <p:txBody>
          <a:bodyPr>
            <a:normAutofit/>
          </a:bodyPr>
          <a:lstStyle/>
          <a:p>
            <a:r>
              <a:rPr lang="zh-CN" altLang="en-US" sz="3600" dirty="0"/>
              <a:t>具有高斯和</a:t>
            </a:r>
            <a:r>
              <a:rPr lang="en-US" altLang="zh-CN" sz="3600" dirty="0"/>
              <a:t>Cauchy</a:t>
            </a:r>
            <a:r>
              <a:rPr lang="zh-CN" altLang="en-US" sz="3600" dirty="0"/>
              <a:t>突变平均值的自适应损失</a:t>
            </a:r>
            <a:r>
              <a:rPr lang="en-US" altLang="zh-CN" sz="3600" dirty="0"/>
              <a:t>MFEP</a:t>
            </a:r>
            <a:endParaRPr lang="zh-CN" altLang="en-US" sz="3600"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9AFB14F-5E4C-4C8C-BC12-3B622BEA27E9}"/>
                  </a:ext>
                </a:extLst>
              </p:cNvPr>
              <p:cNvSpPr>
                <a:spLocks noGrp="1"/>
              </p:cNvSpPr>
              <p:nvPr>
                <p:ph idx="1"/>
              </p:nvPr>
            </p:nvSpPr>
            <p:spPr/>
            <p:txBody>
              <a:bodyPr/>
              <a:lstStyle/>
              <a:p>
                <a:pPr>
                  <a:lnSpc>
                    <a:spcPct val="150000"/>
                  </a:lnSpc>
                </a:pPr>
                <a:r>
                  <a:rPr lang="zh-CN" altLang="en-US" dirty="0"/>
                  <a:t>后代由以下公式创建：</a:t>
                </a:r>
                <a:endParaRPr lang="en-US" altLang="zh-CN" dirty="0"/>
              </a:p>
              <a:p>
                <a:pPr>
                  <a:lnSpc>
                    <a:spcPct val="150000"/>
                  </a:lnSpc>
                </a:pPr>
                <a:endParaRPr lang="en-US" altLang="zh-CN" dirty="0"/>
              </a:p>
              <a:p>
                <a:pPr>
                  <a:lnSpc>
                    <a:spcPct val="150000"/>
                  </a:lnSpc>
                </a:pPr>
                <a:r>
                  <a:rPr lang="zh-CN" altLang="en-US" dirty="0"/>
                  <a:t>其中</a:t>
                </a:r>
                <a14:m>
                  <m:oMath xmlns:m="http://schemas.openxmlformats.org/officeDocument/2006/math">
                    <m:sSub>
                      <m:sSubPr>
                        <m:ctrlPr>
                          <a:rPr lang="en-US" altLang="zh-CN" b="0" i="0" dirty="0" smtClean="0">
                            <a:latin typeface="Cambria Math" panose="02040503050406030204" pitchFamily="18" charset="0"/>
                          </a:rPr>
                        </m:ctrlPr>
                      </m:sSubPr>
                      <m:e>
                        <m:r>
                          <m:rPr>
                            <m:sty m:val="p"/>
                          </m:rPr>
                          <a:rPr lang="en-US" altLang="zh-CN" i="1" dirty="0">
                            <a:latin typeface="Cambria Math" panose="02040503050406030204" pitchFamily="18" charset="0"/>
                          </a:rPr>
                          <m:t>N</m:t>
                        </m:r>
                      </m:e>
                      <m:sub>
                        <m:r>
                          <m:rPr>
                            <m:sty m:val="p"/>
                          </m:rPr>
                          <a:rPr lang="en-US" altLang="zh-CN" b="0" i="0" dirty="0" smtClean="0">
                            <a:latin typeface="Cambria Math" panose="02040503050406030204" pitchFamily="18" charset="0"/>
                          </a:rPr>
                          <m:t>j</m:t>
                        </m:r>
                      </m:sub>
                    </m:sSub>
                  </m:oMath>
                </a14:m>
                <a:r>
                  <a:rPr lang="zh-CN" altLang="en-US" dirty="0"/>
                  <a:t>和</a:t>
                </a:r>
                <a14:m>
                  <m:oMath xmlns:m="http://schemas.openxmlformats.org/officeDocument/2006/math">
                    <m:sSub>
                      <m:sSubPr>
                        <m:ctrlPr>
                          <a:rPr lang="en-US" altLang="zh-CN" b="0" i="0" dirty="0" smtClean="0">
                            <a:latin typeface="Cambria Math" panose="02040503050406030204" pitchFamily="18" charset="0"/>
                          </a:rPr>
                        </m:ctrlPr>
                      </m:sSubPr>
                      <m:e>
                        <m:r>
                          <m:rPr>
                            <m:sty m:val="p"/>
                          </m:rPr>
                          <a:rPr lang="en-US" altLang="zh-CN" i="1" dirty="0">
                            <a:latin typeface="Cambria Math" panose="02040503050406030204" pitchFamily="18" charset="0"/>
                          </a:rPr>
                          <m:t>C</m:t>
                        </m:r>
                      </m:e>
                      <m:sub>
                        <m:r>
                          <m:rPr>
                            <m:sty m:val="p"/>
                          </m:rPr>
                          <a:rPr lang="en-US" altLang="zh-CN" b="0" i="0" dirty="0" smtClean="0">
                            <a:latin typeface="Cambria Math" panose="02040503050406030204" pitchFamily="18" charset="0"/>
                          </a:rPr>
                          <m:t>j</m:t>
                        </m:r>
                      </m:sub>
                    </m:sSub>
                  </m:oMath>
                </a14:m>
                <a:r>
                  <a:rPr lang="zh-CN" altLang="en-US" dirty="0"/>
                  <a:t>分别是高斯和柯西随机变量，为</a:t>
                </a:r>
                <a:r>
                  <a:rPr lang="en-US" altLang="zh-CN" dirty="0"/>
                  <a:t>j</a:t>
                </a:r>
                <a:r>
                  <a:rPr lang="zh-CN" altLang="en-US" dirty="0"/>
                  <a:t>的每个值重新生成后代。</a:t>
                </a:r>
                <a:endParaRPr lang="en-US" altLang="zh-CN" dirty="0"/>
              </a:p>
              <a:p>
                <a:pPr>
                  <a:lnSpc>
                    <a:spcPct val="150000"/>
                  </a:lnSpc>
                </a:pPr>
                <a:endParaRPr lang="zh-CN" altLang="en-US" dirty="0"/>
              </a:p>
            </p:txBody>
          </p:sp>
        </mc:Choice>
        <mc:Fallback>
          <p:sp>
            <p:nvSpPr>
              <p:cNvPr id="3" name="内容占位符 2">
                <a:extLst>
                  <a:ext uri="{FF2B5EF4-FFF2-40B4-BE49-F238E27FC236}">
                    <a16:creationId xmlns:a16="http://schemas.microsoft.com/office/drawing/2014/main" id="{79AFB14F-5E4C-4C8C-BC12-3B622BEA27E9}"/>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5D19BCF-D93F-496C-BE1D-82A27048E280}"/>
              </a:ext>
            </a:extLst>
          </p:cNvPr>
          <p:cNvPicPr>
            <a:picLocks noChangeAspect="1"/>
          </p:cNvPicPr>
          <p:nvPr/>
        </p:nvPicPr>
        <p:blipFill>
          <a:blip r:embed="rId3"/>
          <a:stretch>
            <a:fillRect/>
          </a:stretch>
        </p:blipFill>
        <p:spPr>
          <a:xfrm>
            <a:off x="3182370" y="2703487"/>
            <a:ext cx="5827259" cy="725513"/>
          </a:xfrm>
          <a:prstGeom prst="rect">
            <a:avLst/>
          </a:prstGeom>
        </p:spPr>
      </p:pic>
    </p:spTree>
    <p:extLst>
      <p:ext uri="{BB962C8B-B14F-4D97-AF65-F5344CB8AC3E}">
        <p14:creationId xmlns:p14="http://schemas.microsoft.com/office/powerpoint/2010/main" val="326510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E254C-33D5-4C9D-99E1-CD003B3DCF24}"/>
              </a:ext>
            </a:extLst>
          </p:cNvPr>
          <p:cNvSpPr>
            <a:spLocks noGrp="1"/>
          </p:cNvSpPr>
          <p:nvPr>
            <p:ph type="title"/>
          </p:nvPr>
        </p:nvSpPr>
        <p:spPr/>
        <p:txBody>
          <a:bodyPr>
            <a:normAutofit/>
          </a:bodyPr>
          <a:lstStyle/>
          <a:p>
            <a:r>
              <a:rPr lang="zh-CN" altLang="en-US" sz="3600" dirty="0"/>
              <a:t>具有更好的高斯和</a:t>
            </a:r>
            <a:r>
              <a:rPr lang="en-US" altLang="zh-CN" sz="3600" dirty="0"/>
              <a:t>Cauchy</a:t>
            </a:r>
            <a:r>
              <a:rPr lang="zh-CN" altLang="en-US" sz="3600" dirty="0"/>
              <a:t>突变的自适应损失</a:t>
            </a:r>
            <a:r>
              <a:rPr lang="en-US" altLang="zh-CN" sz="3600" dirty="0"/>
              <a:t>IFEP</a:t>
            </a:r>
            <a:endParaRPr lang="zh-CN" altLang="en-US" sz="3600" dirty="0"/>
          </a:p>
        </p:txBody>
      </p:sp>
      <p:sp>
        <p:nvSpPr>
          <p:cNvPr id="3" name="内容占位符 2">
            <a:extLst>
              <a:ext uri="{FF2B5EF4-FFF2-40B4-BE49-F238E27FC236}">
                <a16:creationId xmlns:a16="http://schemas.microsoft.com/office/drawing/2014/main" id="{7E0B99F7-687A-4FB9-A436-F40121A69548}"/>
              </a:ext>
            </a:extLst>
          </p:cNvPr>
          <p:cNvSpPr>
            <a:spLocks noGrp="1"/>
          </p:cNvSpPr>
          <p:nvPr>
            <p:ph idx="1"/>
          </p:nvPr>
        </p:nvSpPr>
        <p:spPr/>
        <p:txBody>
          <a:bodyPr>
            <a:normAutofit/>
          </a:bodyPr>
          <a:lstStyle/>
          <a:p>
            <a:pPr>
              <a:lnSpc>
                <a:spcPct val="150000"/>
              </a:lnSpc>
            </a:pPr>
            <a:r>
              <a:rPr lang="zh-CN" altLang="zh-CN" sz="2400" dirty="0"/>
              <a:t>使用从每个父母产生的两个后代中选择更好的方法，一个通过高斯突变，另一个通过Cauchy突变（在IFEP中）。 设P1和P2是从父Pj生成的两个后代。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zh-CN" sz="2400" dirty="0"/>
              <a:t>比较两个后代的目标函数值，选择更好的个体作为下一代。</a:t>
            </a:r>
            <a:endParaRPr lang="zh-CN" altLang="en-US" sz="2400" dirty="0"/>
          </a:p>
        </p:txBody>
      </p:sp>
      <p:pic>
        <p:nvPicPr>
          <p:cNvPr id="4" name="图片 3">
            <a:extLst>
              <a:ext uri="{FF2B5EF4-FFF2-40B4-BE49-F238E27FC236}">
                <a16:creationId xmlns:a16="http://schemas.microsoft.com/office/drawing/2014/main" id="{A75EDF1E-E8D7-416C-9A06-B76227A3E4AF}"/>
              </a:ext>
            </a:extLst>
          </p:cNvPr>
          <p:cNvPicPr>
            <a:picLocks noChangeAspect="1"/>
          </p:cNvPicPr>
          <p:nvPr/>
        </p:nvPicPr>
        <p:blipFill>
          <a:blip r:embed="rId2"/>
          <a:stretch>
            <a:fillRect/>
          </a:stretch>
        </p:blipFill>
        <p:spPr>
          <a:xfrm>
            <a:off x="4417022" y="3238646"/>
            <a:ext cx="3357956" cy="977261"/>
          </a:xfrm>
          <a:prstGeom prst="rect">
            <a:avLst/>
          </a:prstGeom>
        </p:spPr>
      </p:pic>
    </p:spTree>
    <p:extLst>
      <p:ext uri="{BB962C8B-B14F-4D97-AF65-F5344CB8AC3E}">
        <p14:creationId xmlns:p14="http://schemas.microsoft.com/office/powerpoint/2010/main" val="153450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04F-F853-4C2F-9CD8-051343B0A335}"/>
              </a:ext>
            </a:extLst>
          </p:cNvPr>
          <p:cNvSpPr>
            <a:spLocks noGrp="1"/>
          </p:cNvSpPr>
          <p:nvPr>
            <p:ph type="title"/>
          </p:nvPr>
        </p:nvSpPr>
        <p:spPr>
          <a:xfrm>
            <a:off x="839788" y="317991"/>
            <a:ext cx="10515600" cy="1325563"/>
          </a:xfrm>
        </p:spPr>
        <p:txBody>
          <a:bodyPr/>
          <a:lstStyle/>
          <a:p>
            <a:r>
              <a:rPr lang="zh-CN" altLang="en-US" dirty="0"/>
              <a:t>实验结果</a:t>
            </a:r>
          </a:p>
        </p:txBody>
      </p:sp>
      <p:sp>
        <p:nvSpPr>
          <p:cNvPr id="3" name="文本占位符 2">
            <a:extLst>
              <a:ext uri="{FF2B5EF4-FFF2-40B4-BE49-F238E27FC236}">
                <a16:creationId xmlns:a16="http://schemas.microsoft.com/office/drawing/2014/main" id="{8F8DFE20-1B3E-4E9B-B5C8-BB2D35FCCCB2}"/>
              </a:ext>
            </a:extLst>
          </p:cNvPr>
          <p:cNvSpPr>
            <a:spLocks noGrp="1"/>
          </p:cNvSpPr>
          <p:nvPr>
            <p:ph type="body" idx="1"/>
          </p:nvPr>
        </p:nvSpPr>
        <p:spPr>
          <a:xfrm>
            <a:off x="839788" y="1407783"/>
            <a:ext cx="5157787" cy="823912"/>
          </a:xfrm>
        </p:spPr>
        <p:txBody>
          <a:bodyPr/>
          <a:lstStyle/>
          <a:p>
            <a:r>
              <a:rPr lang="zh-CN" altLang="zh-CN" dirty="0"/>
              <a:t>收敛的相对频率百分比</a:t>
            </a:r>
            <a:endParaRPr lang="zh-CN" altLang="en-US" dirty="0"/>
          </a:p>
        </p:txBody>
      </p:sp>
      <p:sp>
        <p:nvSpPr>
          <p:cNvPr id="6" name="内容占位符 5">
            <a:extLst>
              <a:ext uri="{FF2B5EF4-FFF2-40B4-BE49-F238E27FC236}">
                <a16:creationId xmlns:a16="http://schemas.microsoft.com/office/drawing/2014/main" id="{C4F56952-65A6-4D4F-9DE5-A155B5A2537C}"/>
              </a:ext>
            </a:extLst>
          </p:cNvPr>
          <p:cNvSpPr>
            <a:spLocks noGrp="1"/>
          </p:cNvSpPr>
          <p:nvPr>
            <p:ph sz="quarter" idx="4"/>
          </p:nvPr>
        </p:nvSpPr>
        <p:spPr>
          <a:xfrm>
            <a:off x="6172200" y="1690688"/>
            <a:ext cx="5183188" cy="4498975"/>
          </a:xfrm>
        </p:spPr>
        <p:txBody>
          <a:bodyPr>
            <a:normAutofit/>
          </a:bodyPr>
          <a:lstStyle/>
          <a:p>
            <a:pPr>
              <a:lnSpc>
                <a:spcPct val="150000"/>
              </a:lnSpc>
            </a:pPr>
            <a:r>
              <a:rPr lang="zh-CN" altLang="en-US" sz="2400" dirty="0"/>
              <a:t>表</a:t>
            </a:r>
            <a:r>
              <a:rPr lang="en-US" altLang="zh-CN" sz="2400" dirty="0"/>
              <a:t>III</a:t>
            </a:r>
            <a:r>
              <a:rPr lang="zh-CN" altLang="en-US" sz="2400" dirty="0"/>
              <a:t>显示了四种进化规划算法在</a:t>
            </a:r>
            <a:r>
              <a:rPr lang="en-US" altLang="zh-CN" sz="2400" dirty="0"/>
              <a:t>100</a:t>
            </a:r>
            <a:r>
              <a:rPr lang="zh-CN" altLang="en-US" sz="2400" dirty="0"/>
              <a:t>个不同的初始试验解中，每种算法在</a:t>
            </a:r>
            <a:r>
              <a:rPr lang="en-US" altLang="zh-CN" sz="2400" dirty="0"/>
              <a:t>100</a:t>
            </a:r>
            <a:r>
              <a:rPr lang="zh-CN" altLang="en-US" sz="2400" dirty="0"/>
              <a:t>次运行中获得特定范围内的成本的频率</a:t>
            </a:r>
            <a:endParaRPr lang="en-US" altLang="zh-CN" sz="2400" dirty="0"/>
          </a:p>
          <a:p>
            <a:pPr>
              <a:lnSpc>
                <a:spcPct val="150000"/>
              </a:lnSpc>
            </a:pPr>
            <a:r>
              <a:rPr lang="en-US" altLang="zh-CN" sz="2400" dirty="0"/>
              <a:t>IFEP</a:t>
            </a:r>
            <a:r>
              <a:rPr lang="zh-CN" altLang="en-US" sz="2400" dirty="0"/>
              <a:t>概率最高，但收敛速度慢于</a:t>
            </a:r>
            <a:r>
              <a:rPr lang="en-US" altLang="zh-CN" sz="2400" dirty="0"/>
              <a:t>FEP</a:t>
            </a:r>
          </a:p>
          <a:p>
            <a:pPr>
              <a:lnSpc>
                <a:spcPct val="150000"/>
              </a:lnSpc>
            </a:pPr>
            <a:r>
              <a:rPr lang="en-US" altLang="zh-CN" sz="2400" dirty="0"/>
              <a:t>CEP</a:t>
            </a:r>
            <a:r>
              <a:rPr lang="zh-CN" altLang="en-US" sz="2400" dirty="0"/>
              <a:t>收敛率最低</a:t>
            </a:r>
          </a:p>
        </p:txBody>
      </p:sp>
      <p:pic>
        <p:nvPicPr>
          <p:cNvPr id="7" name="Picture 1345">
            <a:extLst>
              <a:ext uri="{FF2B5EF4-FFF2-40B4-BE49-F238E27FC236}">
                <a16:creationId xmlns:a16="http://schemas.microsoft.com/office/drawing/2014/main" id="{43E2A7F1-F028-482C-8936-1BDE97FD84ED}"/>
              </a:ext>
            </a:extLst>
          </p:cNvPr>
          <p:cNvPicPr>
            <a:picLocks noGrp="1"/>
          </p:cNvPicPr>
          <p:nvPr>
            <p:ph sz="half" idx="2"/>
          </p:nvPr>
        </p:nvPicPr>
        <p:blipFill>
          <a:blip r:embed="rId2"/>
          <a:stretch>
            <a:fillRect/>
          </a:stretch>
        </p:blipFill>
        <p:spPr>
          <a:xfrm>
            <a:off x="961357" y="2231695"/>
            <a:ext cx="4726112" cy="3684588"/>
          </a:xfrm>
          <a:prstGeom prst="rect">
            <a:avLst/>
          </a:prstGeom>
        </p:spPr>
      </p:pic>
    </p:spTree>
    <p:extLst>
      <p:ext uri="{BB962C8B-B14F-4D97-AF65-F5344CB8AC3E}">
        <p14:creationId xmlns:p14="http://schemas.microsoft.com/office/powerpoint/2010/main" val="359882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F2BBB-51C8-441A-9CB3-4007549FEA14}"/>
              </a:ext>
            </a:extLst>
          </p:cNvPr>
          <p:cNvSpPr>
            <a:spLocks noGrp="1"/>
          </p:cNvSpPr>
          <p:nvPr>
            <p:ph type="title"/>
          </p:nvPr>
        </p:nvSpPr>
        <p:spPr/>
        <p:txBody>
          <a:bodyPr>
            <a:normAutofit/>
          </a:bodyPr>
          <a:lstStyle/>
          <a:p>
            <a:r>
              <a:rPr lang="zh-CN" altLang="en-US" sz="3600" dirty="0"/>
              <a:t>具有</a:t>
            </a:r>
            <a:r>
              <a:rPr lang="en-US" altLang="zh-CN" sz="3600" dirty="0"/>
              <a:t>1800</a:t>
            </a:r>
            <a:r>
              <a:rPr lang="zh-CN" altLang="en-US" sz="3600" dirty="0"/>
              <a:t>兆瓦负载的测试</a:t>
            </a:r>
          </a:p>
        </p:txBody>
      </p:sp>
      <p:sp>
        <p:nvSpPr>
          <p:cNvPr id="4" name="内容占位符 3">
            <a:extLst>
              <a:ext uri="{FF2B5EF4-FFF2-40B4-BE49-F238E27FC236}">
                <a16:creationId xmlns:a16="http://schemas.microsoft.com/office/drawing/2014/main" id="{F9E629E3-EAED-41AA-B677-B35FCC90F77D}"/>
              </a:ext>
            </a:extLst>
          </p:cNvPr>
          <p:cNvSpPr>
            <a:spLocks noGrp="1"/>
          </p:cNvSpPr>
          <p:nvPr>
            <p:ph sz="half" idx="2"/>
          </p:nvPr>
        </p:nvSpPr>
        <p:spPr/>
        <p:txBody>
          <a:bodyPr>
            <a:normAutofit/>
          </a:bodyPr>
          <a:lstStyle/>
          <a:p>
            <a:pPr>
              <a:lnSpc>
                <a:spcPct val="150000"/>
              </a:lnSpc>
            </a:pPr>
            <a:r>
              <a:rPr lang="zh-CN" altLang="en-US" sz="2400" dirty="0"/>
              <a:t>本实验的人口规模为</a:t>
            </a:r>
            <a:r>
              <a:rPr lang="en-US" altLang="zh-CN" sz="2400" dirty="0"/>
              <a:t>30</a:t>
            </a:r>
            <a:r>
              <a:rPr lang="zh-CN" altLang="en-US" sz="2400" dirty="0"/>
              <a:t>。在本实验中，比例因子和惩罚因子的值分别为</a:t>
            </a:r>
            <a:r>
              <a:rPr lang="en-US" altLang="zh-CN" sz="2400" dirty="0"/>
              <a:t>0.01</a:t>
            </a:r>
            <a:r>
              <a:rPr lang="zh-CN" altLang="en-US" sz="2400" dirty="0"/>
              <a:t>和</a:t>
            </a:r>
            <a:r>
              <a:rPr lang="en-US" altLang="zh-CN" sz="2400" dirty="0"/>
              <a:t>1000</a:t>
            </a:r>
            <a:r>
              <a:rPr lang="zh-CN" altLang="en-US" sz="2400" dirty="0"/>
              <a:t>时，得到了较好的结果。</a:t>
            </a:r>
          </a:p>
        </p:txBody>
      </p:sp>
      <p:pic>
        <p:nvPicPr>
          <p:cNvPr id="5" name="Picture 1499">
            <a:extLst>
              <a:ext uri="{FF2B5EF4-FFF2-40B4-BE49-F238E27FC236}">
                <a16:creationId xmlns:a16="http://schemas.microsoft.com/office/drawing/2014/main" id="{0C7185C7-F4AD-46DF-B3B5-BE93891BEC24}"/>
              </a:ext>
            </a:extLst>
          </p:cNvPr>
          <p:cNvPicPr>
            <a:picLocks noGrp="1"/>
          </p:cNvPicPr>
          <p:nvPr>
            <p:ph sz="half" idx="1"/>
          </p:nvPr>
        </p:nvPicPr>
        <p:blipFill>
          <a:blip r:embed="rId2"/>
          <a:stretch>
            <a:fillRect/>
          </a:stretch>
        </p:blipFill>
        <p:spPr>
          <a:xfrm>
            <a:off x="649664" y="1825624"/>
            <a:ext cx="5343978" cy="2289175"/>
          </a:xfrm>
          <a:prstGeom prst="rect">
            <a:avLst/>
          </a:prstGeom>
        </p:spPr>
      </p:pic>
    </p:spTree>
    <p:extLst>
      <p:ext uri="{BB962C8B-B14F-4D97-AF65-F5344CB8AC3E}">
        <p14:creationId xmlns:p14="http://schemas.microsoft.com/office/powerpoint/2010/main" val="152774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DFECE-A3CF-4A94-B835-FD241A1C5AF2}"/>
              </a:ext>
            </a:extLst>
          </p:cNvPr>
          <p:cNvSpPr>
            <a:spLocks noGrp="1"/>
          </p:cNvSpPr>
          <p:nvPr>
            <p:ph type="title"/>
          </p:nvPr>
        </p:nvSpPr>
        <p:spPr/>
        <p:txBody>
          <a:bodyPr/>
          <a:lstStyle/>
          <a:p>
            <a:r>
              <a:rPr lang="zh-CN" altLang="en-US" dirty="0"/>
              <a:t>实验结果分析</a:t>
            </a:r>
          </a:p>
        </p:txBody>
      </p:sp>
      <p:sp>
        <p:nvSpPr>
          <p:cNvPr id="3" name="内容占位符 2">
            <a:extLst>
              <a:ext uri="{FF2B5EF4-FFF2-40B4-BE49-F238E27FC236}">
                <a16:creationId xmlns:a16="http://schemas.microsoft.com/office/drawing/2014/main" id="{BBFA842E-C36B-4BEC-9188-B9924B0CF557}"/>
              </a:ext>
            </a:extLst>
          </p:cNvPr>
          <p:cNvSpPr>
            <a:spLocks noGrp="1"/>
          </p:cNvSpPr>
          <p:nvPr>
            <p:ph idx="1"/>
          </p:nvPr>
        </p:nvSpPr>
        <p:spPr/>
        <p:txBody>
          <a:bodyPr/>
          <a:lstStyle/>
          <a:p>
            <a:pPr>
              <a:lnSpc>
                <a:spcPct val="150000"/>
              </a:lnSpc>
            </a:pPr>
            <a:r>
              <a:rPr lang="zh-CN" altLang="zh-CN" dirty="0"/>
              <a:t>对于具有100种不同的初始试验解的四种算法中的每一种，在100次运行中获得特定范围内的成本的频率是100</a:t>
            </a:r>
            <a:r>
              <a:rPr lang="zh-CN" altLang="en-US" dirty="0"/>
              <a:t>。在</a:t>
            </a:r>
            <a:r>
              <a:rPr lang="en-US" altLang="zh-CN" dirty="0"/>
              <a:t>1800</a:t>
            </a:r>
            <a:r>
              <a:rPr lang="zh-CN" altLang="en-US" dirty="0"/>
              <a:t>兆瓦的负载测试中，人口规模为</a:t>
            </a:r>
            <a:r>
              <a:rPr lang="en-US" altLang="zh-CN" dirty="0"/>
              <a:t>30</a:t>
            </a:r>
            <a:r>
              <a:rPr lang="zh-CN" altLang="en-US" dirty="0"/>
              <a:t>时取得最佳效果，此时比例因子和惩罚因子的值分别为</a:t>
            </a:r>
            <a:r>
              <a:rPr lang="en-US" altLang="zh-CN" dirty="0"/>
              <a:t>0.01</a:t>
            </a:r>
            <a:r>
              <a:rPr lang="zh-CN" altLang="en-US" dirty="0"/>
              <a:t>和</a:t>
            </a:r>
            <a:r>
              <a:rPr lang="en-US" altLang="zh-CN" dirty="0"/>
              <a:t>1000</a:t>
            </a:r>
            <a:r>
              <a:rPr lang="zh-CN" altLang="en-US" dirty="0"/>
              <a:t>。</a:t>
            </a:r>
          </a:p>
        </p:txBody>
      </p:sp>
    </p:spTree>
    <p:extLst>
      <p:ext uri="{BB962C8B-B14F-4D97-AF65-F5344CB8AC3E}">
        <p14:creationId xmlns:p14="http://schemas.microsoft.com/office/powerpoint/2010/main" val="90737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1D2D1-7D35-4ECF-A9C3-8A499D033321}"/>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33A0520-9113-409E-9DBC-63C93EF09930}"/>
              </a:ext>
            </a:extLst>
          </p:cNvPr>
          <p:cNvSpPr>
            <a:spLocks noGrp="1"/>
          </p:cNvSpPr>
          <p:nvPr>
            <p:ph idx="1"/>
          </p:nvPr>
        </p:nvSpPr>
        <p:spPr/>
        <p:txBody>
          <a:bodyPr>
            <a:normAutofit/>
          </a:bodyPr>
          <a:lstStyle/>
          <a:p>
            <a:pPr>
              <a:lnSpc>
                <a:spcPct val="150000"/>
              </a:lnSpc>
            </a:pPr>
            <a:r>
              <a:rPr lang="zh-CN" altLang="zh-CN" sz="2400" dirty="0"/>
              <a:t>在电力系统ELD的测试案例中检查了它们的性能。在较小的问题中，就收敛速度</a:t>
            </a:r>
            <a:r>
              <a:rPr lang="zh-CN" altLang="en-US" sz="2400" dirty="0"/>
              <a:t>、</a:t>
            </a:r>
            <a:r>
              <a:rPr lang="zh-CN" altLang="zh-CN" sz="2400" dirty="0"/>
              <a:t>求解时间</a:t>
            </a:r>
            <a:r>
              <a:rPr lang="zh-CN" altLang="en-US" sz="2400" dirty="0"/>
              <a:t>、</a:t>
            </a:r>
            <a:r>
              <a:rPr lang="zh-CN" altLang="zh-CN" sz="2400" dirty="0"/>
              <a:t>最小成本和获得更好解的概率而言，所有</a:t>
            </a:r>
            <a:r>
              <a:rPr lang="zh-CN" altLang="en-US" sz="2400" dirty="0"/>
              <a:t>其他进化规划算法比带</a:t>
            </a:r>
            <a:r>
              <a:rPr lang="zh-CN" altLang="zh-CN" sz="2400" dirty="0"/>
              <a:t>高斯突变（CEP，CEP）</a:t>
            </a:r>
            <a:r>
              <a:rPr lang="zh-CN" altLang="en-US" sz="2400" dirty="0"/>
              <a:t>的进化规划算法</a:t>
            </a:r>
            <a:r>
              <a:rPr lang="zh-CN" altLang="zh-CN" sz="2400" dirty="0"/>
              <a:t>表现好得多。 FEP比具有两种类型的适应性的所有其他</a:t>
            </a:r>
            <a:r>
              <a:rPr lang="zh-CN" altLang="en-US" sz="2400" dirty="0"/>
              <a:t>进化规划算法</a:t>
            </a:r>
            <a:r>
              <a:rPr lang="zh-CN" altLang="zh-CN" sz="2400" dirty="0"/>
              <a:t>表现更好并且需要相对更少的解决时间。</a:t>
            </a:r>
            <a:endParaRPr lang="zh-CN" altLang="en-US" sz="2400" dirty="0"/>
          </a:p>
        </p:txBody>
      </p:sp>
    </p:spTree>
    <p:extLst>
      <p:ext uri="{BB962C8B-B14F-4D97-AF65-F5344CB8AC3E}">
        <p14:creationId xmlns:p14="http://schemas.microsoft.com/office/powerpoint/2010/main" val="191570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9B429-8D57-4E85-90BB-DA5F1B46676F}"/>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6425E34-5865-4E47-9E69-BDB8415AE578}"/>
              </a:ext>
            </a:extLst>
          </p:cNvPr>
          <p:cNvSpPr>
            <a:spLocks noGrp="1"/>
          </p:cNvSpPr>
          <p:nvPr>
            <p:ph idx="1"/>
          </p:nvPr>
        </p:nvSpPr>
        <p:spPr/>
        <p:txBody>
          <a:bodyPr/>
          <a:lstStyle/>
          <a:p>
            <a:r>
              <a:rPr lang="zh-CN" altLang="en-US" dirty="0"/>
              <a:t>经济负荷调度（</a:t>
            </a:r>
            <a:r>
              <a:rPr lang="en-US" altLang="zh-CN" dirty="0"/>
              <a:t>ELD</a:t>
            </a:r>
            <a:r>
              <a:rPr lang="zh-CN" altLang="en-US" dirty="0"/>
              <a:t>）是电力系统运行中的重要优化任务</a:t>
            </a:r>
            <a:endParaRPr lang="en-US" altLang="zh-CN" dirty="0"/>
          </a:p>
          <a:p>
            <a:r>
              <a:rPr lang="zh-CN" altLang="en-US" dirty="0"/>
              <a:t>鉴于单元的非线性特性，需要对燃料 </a:t>
            </a:r>
            <a:r>
              <a:rPr lang="en-US" altLang="zh-CN" dirty="0"/>
              <a:t>- </a:t>
            </a:r>
            <a:r>
              <a:rPr lang="zh-CN" altLang="en-US" dirty="0"/>
              <a:t>成本曲线的形状没有限制的技术。 基于古典微积分的技术未能令人满意地解决这些类型的问题。</a:t>
            </a:r>
            <a:endParaRPr lang="en-US" altLang="zh-CN" dirty="0"/>
          </a:p>
          <a:p>
            <a:r>
              <a:rPr lang="zh-CN" altLang="en-US" dirty="0"/>
              <a:t> 与一些传统算法不同，动态规划（</a:t>
            </a:r>
            <a:r>
              <a:rPr lang="en-US" altLang="zh-CN" dirty="0"/>
              <a:t>DP</a:t>
            </a:r>
            <a:r>
              <a:rPr lang="zh-CN" altLang="en-US" dirty="0"/>
              <a:t>）</a:t>
            </a:r>
            <a:r>
              <a:rPr lang="en-US" altLang="zh-CN" dirty="0"/>
              <a:t>[1]</a:t>
            </a:r>
            <a:r>
              <a:rPr lang="zh-CN" altLang="en-US" dirty="0"/>
              <a:t>对成本曲线的性质没有任何限制，因此它可以解决具有固有非线性和不连续成本曲线的</a:t>
            </a:r>
            <a:r>
              <a:rPr lang="en-US" altLang="zh-CN" dirty="0"/>
              <a:t>ELD</a:t>
            </a:r>
            <a:r>
              <a:rPr lang="zh-CN" altLang="en-US" dirty="0"/>
              <a:t>问题。 然而，该方法受到“维数灾难”或局部最优性的影响。 </a:t>
            </a:r>
          </a:p>
        </p:txBody>
      </p:sp>
    </p:spTree>
    <p:extLst>
      <p:ext uri="{BB962C8B-B14F-4D97-AF65-F5344CB8AC3E}">
        <p14:creationId xmlns:p14="http://schemas.microsoft.com/office/powerpoint/2010/main" val="33421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目标任务</a:t>
            </a:r>
          </a:p>
        </p:txBody>
      </p:sp>
      <p:sp>
        <p:nvSpPr>
          <p:cNvPr id="3" name="内容占位符 2"/>
          <p:cNvSpPr>
            <a:spLocks noGrp="1"/>
          </p:cNvSpPr>
          <p:nvPr>
            <p:ph idx="1"/>
          </p:nvPr>
        </p:nvSpPr>
        <p:spPr/>
        <p:txBody>
          <a:bodyPr/>
          <a:lstStyle/>
          <a:p>
            <a:r>
              <a:rPr lang="zh-CN" altLang="en-US" dirty="0"/>
              <a:t>介绍经济负荷调度的进化规划技术</a:t>
            </a:r>
          </a:p>
          <a:p>
            <a:r>
              <a:rPr lang="zh-CN" altLang="en-US" dirty="0"/>
              <a:t>对经济负荷调度的进化规划技术进行原理分析，并与其他技术进行比较</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normAutofit/>
          </a:bodyPr>
          <a:lstStyle/>
          <a:p>
            <a:r>
              <a:rPr lang="zh-CN" altLang="en-US" dirty="0"/>
              <a:t>1. </a:t>
            </a:r>
            <a:r>
              <a:rPr lang="en-US" altLang="zh-CN" dirty="0"/>
              <a:t>Sinha, N., Chakrabarti, R., &amp; Chattopadhyay, P. K. (2003). Evolutionary programming techniques for economic load dispatch. </a:t>
            </a:r>
            <a:r>
              <a:rPr lang="en-US" altLang="zh-CN" i="1" dirty="0"/>
              <a:t>IEEE Transactions on evolutionary computation</a:t>
            </a:r>
            <a:r>
              <a:rPr lang="en-US" altLang="zh-CN" dirty="0"/>
              <a:t>, </a:t>
            </a:r>
            <a:r>
              <a:rPr lang="en-US" altLang="zh-CN" i="1" dirty="0"/>
              <a:t>7</a:t>
            </a:r>
            <a:r>
              <a:rPr lang="en-US" altLang="zh-CN" dirty="0"/>
              <a:t>(1), 83-94.</a:t>
            </a:r>
          </a:p>
          <a:p>
            <a:r>
              <a:rPr lang="en-US" altLang="zh-CN" dirty="0"/>
              <a:t>2. A. G. </a:t>
            </a:r>
            <a:r>
              <a:rPr lang="en-US" altLang="zh-CN" dirty="0" err="1"/>
              <a:t>Bakirtzis</a:t>
            </a:r>
            <a:r>
              <a:rPr lang="en-US" altLang="zh-CN" dirty="0"/>
              <a:t>, P. N. </a:t>
            </a:r>
            <a:r>
              <a:rPr lang="en-US" altLang="zh-CN" dirty="0" err="1"/>
              <a:t>Biskas</a:t>
            </a:r>
            <a:r>
              <a:rPr lang="en-US" altLang="zh-CN" dirty="0"/>
              <a:t>, C. E. </a:t>
            </a:r>
            <a:r>
              <a:rPr lang="en-US" altLang="zh-CN" dirty="0" err="1"/>
              <a:t>Zoumas</a:t>
            </a:r>
            <a:r>
              <a:rPr lang="en-US" altLang="zh-CN" dirty="0"/>
              <a:t>, and V. Petridis, “Optimal power flow by enhance genetic algorithm,” IEEE Trans. Power Systems, vol. 17, pp. 229–236, May 2002.</a:t>
            </a:r>
          </a:p>
          <a:p>
            <a:r>
              <a:rPr lang="en-US" altLang="zh-CN" dirty="0"/>
              <a:t>3. K. S. Swarup and S. Yamashiro, “Unit commitment solution methodologies using genetic algorithm,” </a:t>
            </a:r>
            <a:r>
              <a:rPr lang="en-US" altLang="zh-CN" i="1" dirty="0"/>
              <a:t>IEEE Trans. Power Syst.</a:t>
            </a:r>
            <a:r>
              <a:rPr lang="en-US" altLang="zh-CN" dirty="0"/>
              <a:t>, vol. 17, pp. 87–91, Feb. 2002.</a:t>
            </a:r>
            <a:endParaRPr lang="zh-CN"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47952-EF7A-4C55-B57D-59643859D895}"/>
              </a:ext>
            </a:extLst>
          </p:cNvPr>
          <p:cNvSpPr>
            <a:spLocks noGrp="1"/>
          </p:cNvSpPr>
          <p:nvPr>
            <p:ph type="title"/>
          </p:nvPr>
        </p:nvSpPr>
        <p:spPr/>
        <p:txBody>
          <a:bodyPr/>
          <a:lstStyle/>
          <a:p>
            <a:r>
              <a:rPr lang="zh-CN" altLang="en-US" dirty="0"/>
              <a:t>动机</a:t>
            </a:r>
          </a:p>
        </p:txBody>
      </p:sp>
      <p:sp>
        <p:nvSpPr>
          <p:cNvPr id="3" name="内容占位符 2">
            <a:extLst>
              <a:ext uri="{FF2B5EF4-FFF2-40B4-BE49-F238E27FC236}">
                <a16:creationId xmlns:a16="http://schemas.microsoft.com/office/drawing/2014/main" id="{CA22B4A5-D489-4728-8127-6908FF6B0117}"/>
              </a:ext>
            </a:extLst>
          </p:cNvPr>
          <p:cNvSpPr>
            <a:spLocks noGrp="1"/>
          </p:cNvSpPr>
          <p:nvPr>
            <p:ph idx="1"/>
          </p:nvPr>
        </p:nvSpPr>
        <p:spPr/>
        <p:txBody>
          <a:bodyPr>
            <a:normAutofit/>
          </a:bodyPr>
          <a:lstStyle/>
          <a:p>
            <a:pPr>
              <a:lnSpc>
                <a:spcPct val="150000"/>
              </a:lnSpc>
            </a:pPr>
            <a:r>
              <a:rPr lang="zh-CN" altLang="en-US" sz="2400" dirty="0"/>
              <a:t>大约</a:t>
            </a:r>
            <a:r>
              <a:rPr lang="en-US" altLang="zh-CN" sz="2400" dirty="0"/>
              <a:t>40</a:t>
            </a:r>
            <a:r>
              <a:rPr lang="zh-CN" altLang="en-US" sz="2400" dirty="0"/>
              <a:t>年前，</a:t>
            </a:r>
            <a:r>
              <a:rPr lang="en-US" altLang="zh-CN" sz="2400" dirty="0"/>
              <a:t>EP</a:t>
            </a:r>
            <a:r>
              <a:rPr lang="zh-CN" altLang="en-US" sz="2400" dirty="0"/>
              <a:t>被提议用于有限状态机的演化，以解决预测任务，此后，</a:t>
            </a:r>
            <a:r>
              <a:rPr lang="en-US" altLang="zh-CN" sz="2400" dirty="0"/>
              <a:t>EP</a:t>
            </a:r>
            <a:r>
              <a:rPr lang="zh-CN" altLang="en-US" sz="2400" dirty="0"/>
              <a:t>已经扩展到处理实值对象变量或任何其他可行的数据结构。</a:t>
            </a:r>
            <a:endParaRPr lang="en-US" altLang="zh-CN" sz="2400" dirty="0"/>
          </a:p>
          <a:p>
            <a:pPr>
              <a:lnSpc>
                <a:spcPct val="150000"/>
              </a:lnSpc>
            </a:pPr>
            <a:r>
              <a:rPr lang="zh-CN" altLang="en-US" sz="2400" dirty="0"/>
              <a:t>尽管在解决电力系统</a:t>
            </a:r>
            <a:r>
              <a:rPr lang="en-US" altLang="zh-CN" sz="2400" dirty="0"/>
              <a:t>ELD</a:t>
            </a:r>
            <a:r>
              <a:rPr lang="zh-CN" altLang="en-US" sz="2400" dirty="0"/>
              <a:t>时，有一些关于</a:t>
            </a:r>
            <a:r>
              <a:rPr lang="en-US" altLang="zh-CN" sz="2400" dirty="0"/>
              <a:t>CEP</a:t>
            </a:r>
            <a:r>
              <a:rPr lang="zh-CN" altLang="en-US" sz="2400" dirty="0"/>
              <a:t>使用基于比例成本的策略参数自适应性能的报告，但是这种类型的自适应的</a:t>
            </a:r>
            <a:r>
              <a:rPr lang="en-US" altLang="zh-CN" sz="2400" dirty="0"/>
              <a:t>FEP</a:t>
            </a:r>
            <a:r>
              <a:rPr lang="zh-CN" altLang="en-US" sz="2400" dirty="0"/>
              <a:t>，</a:t>
            </a:r>
            <a:r>
              <a:rPr lang="en-US" altLang="zh-CN" sz="2400" dirty="0"/>
              <a:t>MFEP</a:t>
            </a:r>
            <a:r>
              <a:rPr lang="zh-CN" altLang="en-US" sz="2400" dirty="0"/>
              <a:t>和</a:t>
            </a:r>
            <a:r>
              <a:rPr lang="en-US" altLang="zh-CN" sz="2400" dirty="0"/>
              <a:t>IFEP</a:t>
            </a:r>
            <a:r>
              <a:rPr lang="zh-CN" altLang="en-US" sz="2400" dirty="0"/>
              <a:t>的性能尚未在</a:t>
            </a:r>
            <a:r>
              <a:rPr lang="en-US" altLang="zh-CN" sz="2400" dirty="0"/>
              <a:t>ELD</a:t>
            </a:r>
            <a:r>
              <a:rPr lang="zh-CN" altLang="en-US" sz="2400" dirty="0"/>
              <a:t>上进行测试。</a:t>
            </a:r>
          </a:p>
        </p:txBody>
      </p:sp>
    </p:spTree>
    <p:extLst>
      <p:ext uri="{BB962C8B-B14F-4D97-AF65-F5344CB8AC3E}">
        <p14:creationId xmlns:p14="http://schemas.microsoft.com/office/powerpoint/2010/main" val="184712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37F5E-B8CC-42A0-9F7D-371DC2BD458E}"/>
              </a:ext>
            </a:extLst>
          </p:cNvPr>
          <p:cNvSpPr>
            <a:spLocks noGrp="1"/>
          </p:cNvSpPr>
          <p:nvPr>
            <p:ph type="title"/>
          </p:nvPr>
        </p:nvSpPr>
        <p:spPr/>
        <p:txBody>
          <a:bodyPr/>
          <a:lstStyle/>
          <a:p>
            <a:r>
              <a:rPr lang="zh-CN" altLang="en-US" dirty="0"/>
              <a:t>研究范围</a:t>
            </a:r>
          </a:p>
        </p:txBody>
      </p:sp>
      <p:sp>
        <p:nvSpPr>
          <p:cNvPr id="3" name="内容占位符 2">
            <a:extLst>
              <a:ext uri="{FF2B5EF4-FFF2-40B4-BE49-F238E27FC236}">
                <a16:creationId xmlns:a16="http://schemas.microsoft.com/office/drawing/2014/main" id="{0FB6EDEE-404B-4F2E-B0AB-BB9501D5C5BA}"/>
              </a:ext>
            </a:extLst>
          </p:cNvPr>
          <p:cNvSpPr>
            <a:spLocks noGrp="1"/>
          </p:cNvSpPr>
          <p:nvPr>
            <p:ph idx="1"/>
          </p:nvPr>
        </p:nvSpPr>
        <p:spPr/>
        <p:txBody>
          <a:bodyPr>
            <a:normAutofit lnSpcReduction="10000"/>
          </a:bodyPr>
          <a:lstStyle/>
          <a:p>
            <a:pPr>
              <a:lnSpc>
                <a:spcPct val="150000"/>
              </a:lnSpc>
            </a:pPr>
            <a:r>
              <a:rPr lang="zh-CN" altLang="en-US" sz="2400" dirty="0"/>
              <a:t>所有这些事实要求使用以下方法调查和比较</a:t>
            </a:r>
            <a:r>
              <a:rPr lang="en-US" altLang="zh-CN" sz="2400" dirty="0"/>
              <a:t>CEP</a:t>
            </a:r>
            <a:r>
              <a:rPr lang="zh-CN" altLang="en-US" sz="2400" dirty="0"/>
              <a:t>，</a:t>
            </a:r>
            <a:r>
              <a:rPr lang="en-US" altLang="zh-CN" sz="2400" dirty="0"/>
              <a:t>FEP</a:t>
            </a:r>
            <a:r>
              <a:rPr lang="zh-CN" altLang="en-US" sz="2400" dirty="0"/>
              <a:t>，</a:t>
            </a:r>
            <a:r>
              <a:rPr lang="en-US" altLang="zh-CN" sz="2400" dirty="0"/>
              <a:t>MFEP</a:t>
            </a:r>
            <a:r>
              <a:rPr lang="zh-CN" altLang="en-US" sz="2400" dirty="0"/>
              <a:t>和</a:t>
            </a:r>
            <a:r>
              <a:rPr lang="en-US" altLang="zh-CN" sz="2400" dirty="0"/>
              <a:t>IFEP</a:t>
            </a:r>
            <a:r>
              <a:rPr lang="zh-CN" altLang="en-US" sz="2400" dirty="0"/>
              <a:t>的性能以及适当的策略参数调整：</a:t>
            </a:r>
            <a:endParaRPr lang="en-US" altLang="zh-CN" sz="2400" dirty="0"/>
          </a:p>
          <a:p>
            <a:pPr lvl="1">
              <a:lnSpc>
                <a:spcPct val="150000"/>
              </a:lnSpc>
            </a:pPr>
            <a:r>
              <a:rPr lang="zh-CN" altLang="en-US" sz="2000" dirty="0"/>
              <a:t>经验学习率</a:t>
            </a:r>
            <a:endParaRPr lang="en-US" altLang="zh-CN" sz="2000" dirty="0"/>
          </a:p>
          <a:p>
            <a:pPr lvl="1">
              <a:lnSpc>
                <a:spcPct val="150000"/>
              </a:lnSpc>
            </a:pPr>
            <a:r>
              <a:rPr lang="zh-CN" altLang="en-US" sz="2000" dirty="0"/>
              <a:t>电力系统</a:t>
            </a:r>
            <a:r>
              <a:rPr lang="en-US" altLang="zh-CN" sz="2000" dirty="0"/>
              <a:t>ELD</a:t>
            </a:r>
            <a:r>
              <a:rPr lang="zh-CN" altLang="en-US" sz="2000" dirty="0"/>
              <a:t>问题的成本成本。 </a:t>
            </a:r>
            <a:endParaRPr lang="en-US" altLang="zh-CN" sz="2000" dirty="0"/>
          </a:p>
          <a:p>
            <a:pPr>
              <a:lnSpc>
                <a:spcPct val="150000"/>
              </a:lnSpc>
            </a:pPr>
            <a:r>
              <a:rPr lang="zh-CN" altLang="en-US" sz="2400" dirty="0"/>
              <a:t>第一部分研究</a:t>
            </a:r>
            <a:r>
              <a:rPr lang="en-US" altLang="zh-CN" sz="2400" dirty="0"/>
              <a:t>FEP</a:t>
            </a:r>
            <a:r>
              <a:rPr lang="zh-CN" altLang="en-US" sz="2400" dirty="0"/>
              <a:t>，</a:t>
            </a:r>
            <a:r>
              <a:rPr lang="en-US" altLang="zh-CN" sz="2400" dirty="0"/>
              <a:t>MFEP</a:t>
            </a:r>
            <a:r>
              <a:rPr lang="zh-CN" altLang="en-US" sz="2400" dirty="0"/>
              <a:t>和</a:t>
            </a:r>
            <a:r>
              <a:rPr lang="en-US" altLang="zh-CN" sz="2400" dirty="0"/>
              <a:t>IFEP</a:t>
            </a:r>
            <a:r>
              <a:rPr lang="zh-CN" altLang="en-US" sz="2400" dirty="0"/>
              <a:t>在电力系统</a:t>
            </a:r>
            <a:r>
              <a:rPr lang="en-US" altLang="zh-CN" sz="2400" dirty="0"/>
              <a:t>ELD</a:t>
            </a:r>
            <a:r>
              <a:rPr lang="zh-CN" altLang="en-US" sz="2400" dirty="0"/>
              <a:t>上的基于比例成本的适应性能，第二部分研究使用经验学习率进行适应的</a:t>
            </a:r>
            <a:r>
              <a:rPr lang="en-US" altLang="zh-CN" sz="2400" dirty="0"/>
              <a:t>EP</a:t>
            </a:r>
            <a:r>
              <a:rPr lang="zh-CN" altLang="en-US" sz="2400" dirty="0"/>
              <a:t>的绝对性能和相对性能，基于比例成本的适应性解决电力系统</a:t>
            </a:r>
            <a:r>
              <a:rPr lang="en-US" altLang="zh-CN" sz="2400" dirty="0"/>
              <a:t>ELD</a:t>
            </a:r>
            <a:r>
              <a:rPr lang="zh-CN" altLang="en-US" sz="2400" dirty="0"/>
              <a:t>，并在电力系统</a:t>
            </a:r>
            <a:r>
              <a:rPr lang="en-US" altLang="zh-CN" sz="2400" dirty="0"/>
              <a:t>ELD</a:t>
            </a:r>
            <a:r>
              <a:rPr lang="zh-CN" altLang="en-US" sz="2400" dirty="0"/>
              <a:t>上增加尺寸和复杂度的三个测试系统上研究了</a:t>
            </a:r>
            <a:r>
              <a:rPr lang="en-US" altLang="zh-CN" sz="2400" dirty="0"/>
              <a:t>EP</a:t>
            </a:r>
            <a:r>
              <a:rPr lang="zh-CN" altLang="en-US" sz="2400" dirty="0"/>
              <a:t>算法的性能。 </a:t>
            </a:r>
          </a:p>
        </p:txBody>
      </p:sp>
    </p:spTree>
    <p:extLst>
      <p:ext uri="{BB962C8B-B14F-4D97-AF65-F5344CB8AC3E}">
        <p14:creationId xmlns:p14="http://schemas.microsoft.com/office/powerpoint/2010/main" val="181099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C94524-073D-4133-930C-6426802BB925}"/>
              </a:ext>
            </a:extLst>
          </p:cNvPr>
          <p:cNvSpPr>
            <a:spLocks noGrp="1"/>
          </p:cNvSpPr>
          <p:nvPr>
            <p:ph type="title"/>
          </p:nvPr>
        </p:nvSpPr>
        <p:spPr/>
        <p:txBody>
          <a:bodyPr/>
          <a:lstStyle/>
          <a:p>
            <a:r>
              <a:rPr lang="zh-CN" altLang="en-US" dirty="0"/>
              <a:t>主要目的</a:t>
            </a:r>
          </a:p>
        </p:txBody>
      </p:sp>
      <p:sp>
        <p:nvSpPr>
          <p:cNvPr id="3" name="内容占位符 2">
            <a:extLst>
              <a:ext uri="{FF2B5EF4-FFF2-40B4-BE49-F238E27FC236}">
                <a16:creationId xmlns:a16="http://schemas.microsoft.com/office/drawing/2014/main" id="{F1D2978B-88DF-4F82-BE21-B58FC5CA2365}"/>
              </a:ext>
            </a:extLst>
          </p:cNvPr>
          <p:cNvSpPr>
            <a:spLocks noGrp="1"/>
          </p:cNvSpPr>
          <p:nvPr>
            <p:ph idx="1"/>
          </p:nvPr>
        </p:nvSpPr>
        <p:spPr/>
        <p:txBody>
          <a:bodyPr>
            <a:normAutofit/>
          </a:bodyPr>
          <a:lstStyle/>
          <a:p>
            <a:pPr>
              <a:lnSpc>
                <a:spcPct val="150000"/>
              </a:lnSpc>
            </a:pPr>
            <a:r>
              <a:rPr lang="zh-CN" altLang="en-US" dirty="0"/>
              <a:t>开发和研究应用于电力系统</a:t>
            </a:r>
            <a:r>
              <a:rPr lang="en-US" altLang="zh-CN" dirty="0"/>
              <a:t>ELD</a:t>
            </a:r>
            <a:r>
              <a:rPr lang="zh-CN" altLang="en-US" dirty="0"/>
              <a:t>问题的以下</a:t>
            </a:r>
            <a:r>
              <a:rPr lang="en-US" altLang="zh-CN" dirty="0"/>
              <a:t>EP</a:t>
            </a:r>
            <a:r>
              <a:rPr lang="zh-CN" altLang="en-US" dirty="0"/>
              <a:t>技术的绝对性能和相对性能。 </a:t>
            </a:r>
            <a:endParaRPr lang="en-US" altLang="zh-CN" dirty="0"/>
          </a:p>
          <a:p>
            <a:pPr lvl="1">
              <a:lnSpc>
                <a:spcPct val="150000"/>
              </a:lnSpc>
            </a:pPr>
            <a:r>
              <a:rPr lang="zh-CN" altLang="en-US" dirty="0"/>
              <a:t>具有高斯变异的</a:t>
            </a:r>
            <a:r>
              <a:rPr lang="en-US" altLang="zh-CN" dirty="0"/>
              <a:t>CEP;</a:t>
            </a:r>
          </a:p>
          <a:p>
            <a:pPr lvl="1">
              <a:lnSpc>
                <a:spcPct val="150000"/>
              </a:lnSpc>
            </a:pPr>
            <a:r>
              <a:rPr lang="zh-CN" altLang="en-US" dirty="0"/>
              <a:t>具有柯西变异的自适应损失</a:t>
            </a:r>
            <a:r>
              <a:rPr lang="en-US" altLang="zh-CN" dirty="0"/>
              <a:t>FEP;</a:t>
            </a:r>
          </a:p>
          <a:p>
            <a:pPr lvl="1">
              <a:lnSpc>
                <a:spcPct val="150000"/>
              </a:lnSpc>
            </a:pPr>
            <a:r>
              <a:rPr lang="zh-CN" altLang="en-US" dirty="0"/>
              <a:t>具有高斯和</a:t>
            </a:r>
            <a:r>
              <a:rPr lang="en-US" altLang="zh-CN" dirty="0"/>
              <a:t>Cauchy</a:t>
            </a:r>
            <a:r>
              <a:rPr lang="zh-CN" altLang="en-US" dirty="0"/>
              <a:t>突变平均值的自适应损失</a:t>
            </a:r>
            <a:r>
              <a:rPr lang="en-US" altLang="zh-CN" dirty="0"/>
              <a:t>MFEP;</a:t>
            </a:r>
          </a:p>
          <a:p>
            <a:pPr lvl="1">
              <a:lnSpc>
                <a:spcPct val="150000"/>
              </a:lnSpc>
            </a:pPr>
            <a:r>
              <a:rPr lang="zh-CN" altLang="en-US" dirty="0"/>
              <a:t>具有更好的高斯和</a:t>
            </a:r>
            <a:r>
              <a:rPr lang="en-US" altLang="zh-CN" dirty="0"/>
              <a:t>Cauchy</a:t>
            </a:r>
            <a:r>
              <a:rPr lang="zh-CN" altLang="en-US" dirty="0"/>
              <a:t>突变的自适应损失</a:t>
            </a:r>
            <a:r>
              <a:rPr lang="en-US" altLang="zh-CN" dirty="0"/>
              <a:t>IFEP;</a:t>
            </a:r>
            <a:endParaRPr lang="zh-CN" altLang="en-US" dirty="0"/>
          </a:p>
        </p:txBody>
      </p:sp>
    </p:spTree>
    <p:extLst>
      <p:ext uri="{BB962C8B-B14F-4D97-AF65-F5344CB8AC3E}">
        <p14:creationId xmlns:p14="http://schemas.microsoft.com/office/powerpoint/2010/main" val="155818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73516-5385-46FA-8CA6-C6A9DBDB0127}"/>
              </a:ext>
            </a:extLst>
          </p:cNvPr>
          <p:cNvSpPr>
            <a:spLocks noGrp="1"/>
          </p:cNvSpPr>
          <p:nvPr>
            <p:ph type="title"/>
          </p:nvPr>
        </p:nvSpPr>
        <p:spPr/>
        <p:txBody>
          <a:bodyPr/>
          <a:lstStyle/>
          <a:p>
            <a:r>
              <a:rPr lang="zh-CN" altLang="en-US" dirty="0"/>
              <a:t>具有高斯变异的</a:t>
            </a:r>
            <a:r>
              <a:rPr lang="en-US" altLang="zh-CN" dirty="0"/>
              <a:t>CEP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CD5755-F19D-4AFB-9EAA-7D4536598674}"/>
                  </a:ext>
                </a:extLst>
              </p:cNvPr>
              <p:cNvSpPr>
                <a:spLocks noGrp="1"/>
              </p:cNvSpPr>
              <p:nvPr>
                <p:ph idx="1"/>
              </p:nvPr>
            </p:nvSpPr>
            <p:spPr/>
            <p:txBody>
              <a:bodyPr/>
              <a:lstStyle/>
              <a:p>
                <a:pPr>
                  <a:lnSpc>
                    <a:spcPct val="150000"/>
                  </a:lnSpc>
                </a:pPr>
                <a:r>
                  <a:rPr lang="zh-CN" altLang="zh-CN" sz="2400" dirty="0"/>
                  <a:t>通过向pi的每个分量添加具有零均值和与父试验解的缩放成本值成比例的标准偏差的高斯随机变量，</a:t>
                </a:r>
                <a:r>
                  <a:rPr lang="zh-CN" altLang="en-US" sz="2400" dirty="0"/>
                  <a:t>后代由以下创建：</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其中</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(0,</m:t>
                    </m:r>
                    <m:sSubSup>
                      <m:sSubSupPr>
                        <m:ctrlPr>
                          <a:rPr lang="en-US" altLang="zh-CN" sz="2400" b="0" i="1" smtClean="0">
                            <a:latin typeface="Cambria Math" panose="02040503050406030204" pitchFamily="18" charset="0"/>
                          </a:rPr>
                        </m:ctrlPr>
                      </m:sSubSupPr>
                      <m:e>
                        <m:r>
                          <a:rPr lang="zh-CN" altLang="en-US" sz="2400" b="0" i="1" smtClean="0">
                            <a:latin typeface="Cambria Math" panose="02040503050406030204" pitchFamily="18" charset="0"/>
                          </a:rPr>
                          <m:t>𝜎</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r>
                      <a:rPr lang="zh-CN" altLang="en-US" sz="2400" i="1">
                        <a:latin typeface="Cambria Math" panose="02040503050406030204" pitchFamily="18" charset="0"/>
                      </a:rPr>
                      <m:t>代表</m:t>
                    </m:r>
                  </m:oMath>
                </a14:m>
                <a:r>
                  <a:rPr lang="zh-CN" altLang="en-US" sz="2400" dirty="0"/>
                  <a:t>高斯随机变量，平均值为</a:t>
                </a:r>
                <a:r>
                  <a:rPr lang="en-US" altLang="zh-CN" sz="2400" dirty="0"/>
                  <a:t>0</a:t>
                </a:r>
                <a:r>
                  <a:rPr lang="zh-CN" altLang="en-US" sz="2400" dirty="0"/>
                  <a:t>，标准差为</a:t>
                </a:r>
                <a:r>
                  <a:rPr lang="en-US" altLang="zh-CN" sz="2400" dirty="0"/>
                  <a:t>σ</a:t>
                </a:r>
                <a:r>
                  <a:rPr lang="zh-CN" altLang="en-US" sz="2400" dirty="0"/>
                  <a:t>。</a:t>
                </a:r>
                <a:endParaRPr lang="en-US" altLang="zh-CN" sz="2400" dirty="0"/>
              </a:p>
              <a:p>
                <a:pPr>
                  <a:lnSpc>
                    <a:spcPct val="150000"/>
                  </a:lnSpc>
                </a:pPr>
                <a:endParaRPr lang="zh-CN" altLang="en-US" dirty="0"/>
              </a:p>
            </p:txBody>
          </p:sp>
        </mc:Choice>
        <mc:Fallback>
          <p:sp>
            <p:nvSpPr>
              <p:cNvPr id="3" name="内容占位符 2">
                <a:extLst>
                  <a:ext uri="{FF2B5EF4-FFF2-40B4-BE49-F238E27FC236}">
                    <a16:creationId xmlns:a16="http://schemas.microsoft.com/office/drawing/2014/main" id="{16CD5755-F19D-4AFB-9EAA-7D4536598674}"/>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61505DA-B723-41C1-A497-DD778A32D54E}"/>
              </a:ext>
            </a:extLst>
          </p:cNvPr>
          <p:cNvPicPr>
            <a:picLocks noChangeAspect="1"/>
          </p:cNvPicPr>
          <p:nvPr/>
        </p:nvPicPr>
        <p:blipFill>
          <a:blip r:embed="rId3"/>
          <a:stretch>
            <a:fillRect/>
          </a:stretch>
        </p:blipFill>
        <p:spPr>
          <a:xfrm>
            <a:off x="3030022" y="3228294"/>
            <a:ext cx="6131956" cy="1023193"/>
          </a:xfrm>
          <a:prstGeom prst="rect">
            <a:avLst/>
          </a:prstGeom>
        </p:spPr>
      </p:pic>
    </p:spTree>
    <p:extLst>
      <p:ext uri="{BB962C8B-B14F-4D97-AF65-F5344CB8AC3E}">
        <p14:creationId xmlns:p14="http://schemas.microsoft.com/office/powerpoint/2010/main" val="157740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9F2DC-EA43-44D9-B877-09E42493C458}"/>
              </a:ext>
            </a:extLst>
          </p:cNvPr>
          <p:cNvSpPr>
            <a:spLocks noGrp="1"/>
          </p:cNvSpPr>
          <p:nvPr>
            <p:ph type="title"/>
          </p:nvPr>
        </p:nvSpPr>
        <p:spPr/>
        <p:txBody>
          <a:bodyPr/>
          <a:lstStyle/>
          <a:p>
            <a:r>
              <a:rPr lang="zh-CN" altLang="en-US" dirty="0"/>
              <a:t>具有柯西变异的自适应损失</a:t>
            </a:r>
            <a:r>
              <a:rPr lang="en-US" altLang="zh-CN" dirty="0"/>
              <a:t>FEP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91248F-36FA-4273-AD88-FB985F231BB7}"/>
                  </a:ext>
                </a:extLst>
              </p:cNvPr>
              <p:cNvSpPr>
                <a:spLocks noGrp="1"/>
              </p:cNvSpPr>
              <p:nvPr>
                <p:ph idx="1"/>
              </p:nvPr>
            </p:nvSpPr>
            <p:spPr/>
            <p:txBody>
              <a:bodyPr>
                <a:normAutofit/>
              </a:bodyPr>
              <a:lstStyle/>
              <a:p>
                <a:pPr>
                  <a:lnSpc>
                    <a:spcPct val="150000"/>
                  </a:lnSpc>
                </a:pPr>
                <a:r>
                  <a:rPr lang="zh-CN" altLang="en-US" dirty="0"/>
                  <a:t>后代由以下公式创建：</a:t>
                </a:r>
                <a:endParaRPr lang="en-US" altLang="zh-CN" dirty="0"/>
              </a:p>
              <a:p>
                <a:pPr marL="0" indent="0">
                  <a:lnSpc>
                    <a:spcPct val="150000"/>
                  </a:lnSpc>
                  <a:buNone/>
                </a:pPr>
                <a:endParaRPr lang="en-US" altLang="zh-CN" dirty="0"/>
              </a:p>
              <a:p>
                <a:pPr>
                  <a:lnSpc>
                    <a:spcPct val="150000"/>
                  </a:lnSpc>
                </a:pPr>
                <a:r>
                  <a:rPr lang="zh-CN" altLang="zh-CN"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(0, 1)</m:t>
                    </m:r>
                  </m:oMath>
                </a14:m>
                <a:r>
                  <a:rPr lang="zh-CN" altLang="zh-CN" dirty="0"/>
                  <a:t>是</a:t>
                </a:r>
                <a:r>
                  <a:rPr lang="zh-CN" altLang="en-US" dirty="0"/>
                  <a:t>柯西</a:t>
                </a:r>
                <a:r>
                  <a:rPr lang="zh-CN" altLang="zh-CN" dirty="0"/>
                  <a:t>随机变量，其中缩放参数t = 1，以</a:t>
                </a:r>
                <a:r>
                  <a:rPr lang="en-US" altLang="zh-CN" dirty="0"/>
                  <a:t>0</a:t>
                </a:r>
                <a:r>
                  <a:rPr lang="zh-CN" altLang="zh-CN" dirty="0"/>
                  <a:t>为中心，为j的每个值重新生成</a:t>
                </a:r>
                <a:r>
                  <a:rPr lang="zh-CN" altLang="en-US" dirty="0"/>
                  <a:t>后代</a:t>
                </a:r>
                <a:r>
                  <a:rPr lang="zh-CN" altLang="zh-CN" dirty="0"/>
                  <a:t>。</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A891248F-36FA-4273-AD88-FB985F231BB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62E886E-3DC9-4587-87A7-A94C330E0FB1}"/>
              </a:ext>
            </a:extLst>
          </p:cNvPr>
          <p:cNvPicPr>
            <a:picLocks noChangeAspect="1"/>
          </p:cNvPicPr>
          <p:nvPr/>
        </p:nvPicPr>
        <p:blipFill>
          <a:blip r:embed="rId3"/>
          <a:stretch>
            <a:fillRect/>
          </a:stretch>
        </p:blipFill>
        <p:spPr>
          <a:xfrm>
            <a:off x="2465145" y="2594728"/>
            <a:ext cx="7261709" cy="789495"/>
          </a:xfrm>
          <a:prstGeom prst="rect">
            <a:avLst/>
          </a:prstGeom>
        </p:spPr>
      </p:pic>
    </p:spTree>
    <p:extLst>
      <p:ext uri="{BB962C8B-B14F-4D97-AF65-F5344CB8AC3E}">
        <p14:creationId xmlns:p14="http://schemas.microsoft.com/office/powerpoint/2010/main" val="1513323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972</Words>
  <Application>Microsoft Office PowerPoint</Application>
  <PresentationFormat>宽屏</PresentationFormat>
  <Paragraphs>56</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Cambria Math</vt:lpstr>
      <vt:lpstr>Office 主题​​</vt:lpstr>
      <vt:lpstr>经济负荷调度的进化规划技术</vt:lpstr>
      <vt:lpstr>简介</vt:lpstr>
      <vt:lpstr>目标任务</vt:lpstr>
      <vt:lpstr>参考文献</vt:lpstr>
      <vt:lpstr>动机</vt:lpstr>
      <vt:lpstr>研究范围</vt:lpstr>
      <vt:lpstr>主要目的</vt:lpstr>
      <vt:lpstr>具有高斯变异的CEP</vt:lpstr>
      <vt:lpstr>具有柯西变异的自适应损失FEP</vt:lpstr>
      <vt:lpstr>具有高斯和Cauchy突变平均值的自适应损失MFEP</vt:lpstr>
      <vt:lpstr>具有更好的高斯和Cauchy突变的自适应损失IFEP</vt:lpstr>
      <vt:lpstr>实验结果</vt:lpstr>
      <vt:lpstr>具有1800兆瓦负载的测试</vt:lpstr>
      <vt:lpstr>实验结果分析</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经济负荷调度的进化规划技术</dc:title>
  <dc:creator>风笛 远方的</dc:creator>
  <cp:lastModifiedBy>风笛 远方的</cp:lastModifiedBy>
  <cp:revision>1</cp:revision>
  <dcterms:created xsi:type="dcterms:W3CDTF">2019-04-27T15:44:43Z</dcterms:created>
  <dcterms:modified xsi:type="dcterms:W3CDTF">2019-05-02T13:33:41Z</dcterms:modified>
</cp:coreProperties>
</file>