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E7A95-E0A3-45CF-8D27-C014D5E2C663}" v="2" dt="2019-05-02T13:32:00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风笛 远方的" userId="e00323f622297508" providerId="LiveId" clId="{DDCE7A95-E0A3-45CF-8D27-C014D5E2C663}"/>
    <pc:docChg chg="addSld modSld">
      <pc:chgData name="风笛 远方的" userId="e00323f622297508" providerId="LiveId" clId="{DDCE7A95-E0A3-45CF-8D27-C014D5E2C663}" dt="2019-05-02T13:32:00.658" v="1"/>
      <pc:docMkLst>
        <pc:docMk/>
      </pc:docMkLst>
      <pc:sldChg chg="add">
        <pc:chgData name="风笛 远方的" userId="e00323f622297508" providerId="LiveId" clId="{DDCE7A95-E0A3-45CF-8D27-C014D5E2C663}" dt="2019-05-02T13:31:50.266" v="0"/>
        <pc:sldMkLst>
          <pc:docMk/>
          <pc:sldMk cId="2479974274" sldId="256"/>
        </pc:sldMkLst>
      </pc:sldChg>
      <pc:sldChg chg="add">
        <pc:chgData name="风笛 远方的" userId="e00323f622297508" providerId="LiveId" clId="{DDCE7A95-E0A3-45CF-8D27-C014D5E2C663}" dt="2019-05-02T13:32:00.658" v="1"/>
        <pc:sldMkLst>
          <pc:docMk/>
          <pc:sldMk cId="1558186266" sldId="258"/>
        </pc:sldMkLst>
      </pc:sldChg>
      <pc:sldChg chg="add">
        <pc:chgData name="风笛 远方的" userId="e00323f622297508" providerId="LiveId" clId="{DDCE7A95-E0A3-45CF-8D27-C014D5E2C663}" dt="2019-05-02T13:32:00.658" v="1"/>
        <pc:sldMkLst>
          <pc:docMk/>
          <pc:sldMk cId="1847123302" sldId="270"/>
        </pc:sldMkLst>
      </pc:sldChg>
      <pc:sldChg chg="add">
        <pc:chgData name="风笛 远方的" userId="e00323f622297508" providerId="LiveId" clId="{DDCE7A95-E0A3-45CF-8D27-C014D5E2C663}" dt="2019-05-02T13:32:00.658" v="1"/>
        <pc:sldMkLst>
          <pc:docMk/>
          <pc:sldMk cId="1810997814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C1E6-8869-46BB-8603-EC14DC98E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8DC6AE-9676-49EC-B07D-9B4F64F7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2BE22-E151-461B-AE73-F2B1F797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5F1F6-FCA7-4AAA-8E35-3D9F1BED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5BD84-8E9B-426C-90FD-424D3422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9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71A0-FB16-488A-B5D0-852D3487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6EE92F-82C7-452D-8140-03081D539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4F65E-E1A7-4B94-B024-7ED97F8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2EAFC-33BA-4533-8FB4-6B7B0A2E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FEEAD-734B-47C9-815C-38A17EAC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6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7DCB3-D8DF-41F5-805C-5120510D6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C1A5B5-1A41-40CB-A5B1-18BBDCFE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28F24-6E70-446D-A819-43FEB7EB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E1244-21D5-4D1A-A115-F36FD409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89C84-3DE7-48D4-B9CA-C8D3EDCB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6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2B165-2A8D-48AD-803B-D11F18E5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2217F-876D-4828-81E1-65D26CA1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E50A9-4695-49F1-A290-C1C492D4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8883D-4275-4FD3-BF87-BF7530B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4B095-CCD9-4FFB-9751-4F4F3923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6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A3D10-A6E7-4B2F-86B2-49AA47B5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2698D-A727-4573-8C2D-BEAF042D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95FE8-CA5A-486A-A7F7-8DDDD3BE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CF334-CD44-4484-AB32-861C6C41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2EC27-29A3-4E92-99C6-14C479A0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D29B0-EB8A-4DDF-B964-0B950A9E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A9DB1-0EF8-45D5-B691-E9A320F31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E2850A-C739-4E0C-9B05-F2ADF211A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5777-CAEB-4F1C-BD28-F774604A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BB7D3-14B7-4A61-9711-D8F34AFC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842A9-32EE-4A79-B775-8CEC8C39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3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A25DF-E268-48AC-8FCB-7A6EA2FD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85829-7C26-429E-9164-D5BB483C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9599B8-A823-465F-B967-2CC51184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02A0F-1CDC-46BB-A8E9-8BAFA0532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A370B6-A8A9-480F-A08C-48DDD719E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626F6-F8FE-4A6E-9BD0-8C0F813F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7ADE3E-20FF-463E-BB74-7DA1EABE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3EA156-95E8-48EA-9267-0ABA180E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9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C4A40-F1A7-42F7-B4EA-016CB0C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0EEE5B-6596-44A7-93A7-BB2C2C47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D53355-FD05-4234-B1C2-11A5A0C1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D2D6A5-519A-4553-82B9-86236FD3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77FF7-7DB4-4CB4-832C-35F7F404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531AB9-3E1A-4BEE-BC6F-732C33E3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9AC10-EE7F-4917-B65A-EB0E90D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1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666B6-108C-4B20-A232-4233A581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10CFF-1F70-4219-8902-6DD6ABBE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1466D-3AAB-4B80-B8E9-7F4D4A0C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39AAA-70EB-4D76-8858-633A6E0E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C143C-968F-4DE9-A217-D59CAA4F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F877D-615D-4F18-AA27-651A01D3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0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797AD-9367-4618-82F7-C0C7A3E0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B99207-8AB8-430B-9F33-8A7D2FA90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0C8AF-242A-409F-85E6-F2A3C14DB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542C9-04B9-4EBB-9F72-6D153F6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32A2E-E458-46D3-9248-E7A968B4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494F9-D610-4ABC-A676-75F2B0CC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CC02E9-C6B9-45A2-A7AB-2F0601AB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1BAA7-F11D-448F-9646-FABB12EF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55BB6-38A2-4977-922D-51F949A26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B09B-9259-44B4-A3D1-3A17B37C670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60417-57F6-433C-A81A-29F731AEA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491DD-8E2D-401E-B639-9F74D356D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B4A2-DBE4-45A2-A5FD-F49004024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B4796-308E-48A3-A243-5AF69D78D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经济负荷调度的进化规划技术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9D5096-5CCB-416C-A07B-4B20253FB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进化规划</a:t>
            </a:r>
          </a:p>
        </p:txBody>
      </p:sp>
    </p:spTree>
    <p:extLst>
      <p:ext uri="{BB962C8B-B14F-4D97-AF65-F5344CB8AC3E}">
        <p14:creationId xmlns:p14="http://schemas.microsoft.com/office/powerpoint/2010/main" val="247997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47952-EF7A-4C55-B57D-59643859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2B4A5-D489-4728-8127-6908FF6B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大约</a:t>
            </a:r>
            <a:r>
              <a:rPr lang="en-US" altLang="zh-CN" sz="2400" dirty="0"/>
              <a:t>40</a:t>
            </a:r>
            <a:r>
              <a:rPr lang="zh-CN" altLang="en-US" sz="2400" dirty="0"/>
              <a:t>年前，</a:t>
            </a:r>
            <a:r>
              <a:rPr lang="en-US" altLang="zh-CN" sz="2400" dirty="0"/>
              <a:t>EP</a:t>
            </a:r>
            <a:r>
              <a:rPr lang="zh-CN" altLang="en-US" sz="2400" dirty="0"/>
              <a:t>被提议用于有限状态机的演化，以解决预测任务，此后，</a:t>
            </a:r>
            <a:r>
              <a:rPr lang="en-US" altLang="zh-CN" sz="2400" dirty="0"/>
              <a:t>EP</a:t>
            </a:r>
            <a:r>
              <a:rPr lang="zh-CN" altLang="en-US" sz="2400" dirty="0"/>
              <a:t>已经扩展到处理实值对象变量或任何其他可行的数据结构。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尽管在解决电力系统</a:t>
            </a:r>
            <a:r>
              <a:rPr lang="en-US" altLang="zh-CN" sz="2400" dirty="0"/>
              <a:t>ELD</a:t>
            </a:r>
            <a:r>
              <a:rPr lang="zh-CN" altLang="en-US" sz="2400" dirty="0"/>
              <a:t>时，有一些关于</a:t>
            </a:r>
            <a:r>
              <a:rPr lang="en-US" altLang="zh-CN" sz="2400" dirty="0"/>
              <a:t>CEP</a:t>
            </a:r>
            <a:r>
              <a:rPr lang="zh-CN" altLang="en-US" sz="2400" dirty="0"/>
              <a:t>使用基于比例成本的策略参数自适应性能的报告，但是这种类型的自适应的</a:t>
            </a:r>
            <a:r>
              <a:rPr lang="en-US" altLang="zh-CN" sz="2400" dirty="0"/>
              <a:t>FEP</a:t>
            </a:r>
            <a:r>
              <a:rPr lang="zh-CN" altLang="en-US" sz="2400" dirty="0"/>
              <a:t>，</a:t>
            </a:r>
            <a:r>
              <a:rPr lang="en-US" altLang="zh-CN" sz="2400" dirty="0"/>
              <a:t>MFEP</a:t>
            </a:r>
            <a:r>
              <a:rPr lang="zh-CN" altLang="en-US" sz="2400" dirty="0"/>
              <a:t>和</a:t>
            </a:r>
            <a:r>
              <a:rPr lang="en-US" altLang="zh-CN" sz="2400" dirty="0"/>
              <a:t>IFEP</a:t>
            </a:r>
            <a:r>
              <a:rPr lang="zh-CN" altLang="en-US" sz="2400" dirty="0"/>
              <a:t>的性能尚未在</a:t>
            </a:r>
            <a:r>
              <a:rPr lang="en-US" altLang="zh-CN" sz="2400" dirty="0"/>
              <a:t>ELD</a:t>
            </a:r>
            <a:r>
              <a:rPr lang="zh-CN" altLang="en-US" sz="2400" dirty="0"/>
              <a:t>上进行测试。</a:t>
            </a:r>
          </a:p>
        </p:txBody>
      </p:sp>
    </p:spTree>
    <p:extLst>
      <p:ext uri="{BB962C8B-B14F-4D97-AF65-F5344CB8AC3E}">
        <p14:creationId xmlns:p14="http://schemas.microsoft.com/office/powerpoint/2010/main" val="184712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37F5E-B8CC-42A0-9F7D-371DC2BD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6EDEE-404B-4F2E-B0AB-BB9501D5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所有这些事实要求使用以下方法调查和比较</a:t>
            </a:r>
            <a:r>
              <a:rPr lang="en-US" altLang="zh-CN" sz="2400" dirty="0"/>
              <a:t>CEP</a:t>
            </a:r>
            <a:r>
              <a:rPr lang="zh-CN" altLang="en-US" sz="2400" dirty="0"/>
              <a:t>，</a:t>
            </a:r>
            <a:r>
              <a:rPr lang="en-US" altLang="zh-CN" sz="2400" dirty="0"/>
              <a:t>FEP</a:t>
            </a:r>
            <a:r>
              <a:rPr lang="zh-CN" altLang="en-US" sz="2400" dirty="0"/>
              <a:t>，</a:t>
            </a:r>
            <a:r>
              <a:rPr lang="en-US" altLang="zh-CN" sz="2400" dirty="0"/>
              <a:t>MFEP</a:t>
            </a:r>
            <a:r>
              <a:rPr lang="zh-CN" altLang="en-US" sz="2400" dirty="0"/>
              <a:t>和</a:t>
            </a:r>
            <a:r>
              <a:rPr lang="en-US" altLang="zh-CN" sz="2400" dirty="0"/>
              <a:t>IFEP</a:t>
            </a:r>
            <a:r>
              <a:rPr lang="zh-CN" altLang="en-US" sz="2400" dirty="0"/>
              <a:t>的性能以及适当的策略参数调整：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经验学习率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电力系统</a:t>
            </a:r>
            <a:r>
              <a:rPr lang="en-US" altLang="zh-CN" sz="2000" dirty="0"/>
              <a:t>ELD</a:t>
            </a:r>
            <a:r>
              <a:rPr lang="zh-CN" altLang="en-US" sz="2000" dirty="0"/>
              <a:t>问题的成本成本。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第一部分研究</a:t>
            </a:r>
            <a:r>
              <a:rPr lang="en-US" altLang="zh-CN" sz="2400" dirty="0"/>
              <a:t>FEP</a:t>
            </a:r>
            <a:r>
              <a:rPr lang="zh-CN" altLang="en-US" sz="2400" dirty="0"/>
              <a:t>，</a:t>
            </a:r>
            <a:r>
              <a:rPr lang="en-US" altLang="zh-CN" sz="2400" dirty="0"/>
              <a:t>MFEP</a:t>
            </a:r>
            <a:r>
              <a:rPr lang="zh-CN" altLang="en-US" sz="2400" dirty="0"/>
              <a:t>和</a:t>
            </a:r>
            <a:r>
              <a:rPr lang="en-US" altLang="zh-CN" sz="2400" dirty="0"/>
              <a:t>IFEP</a:t>
            </a:r>
            <a:r>
              <a:rPr lang="zh-CN" altLang="en-US" sz="2400" dirty="0"/>
              <a:t>在电力系统</a:t>
            </a:r>
            <a:r>
              <a:rPr lang="en-US" altLang="zh-CN" sz="2400" dirty="0"/>
              <a:t>ELD</a:t>
            </a:r>
            <a:r>
              <a:rPr lang="zh-CN" altLang="en-US" sz="2400" dirty="0"/>
              <a:t>上的基于比例成本的适应性能，第二部分研究使用经验学习率进行适应的</a:t>
            </a:r>
            <a:r>
              <a:rPr lang="en-US" altLang="zh-CN" sz="2400" dirty="0"/>
              <a:t>EP</a:t>
            </a:r>
            <a:r>
              <a:rPr lang="zh-CN" altLang="en-US" sz="2400" dirty="0"/>
              <a:t>的绝对性能和相对性能，基于比例成本的适应性解决电力系统</a:t>
            </a:r>
            <a:r>
              <a:rPr lang="en-US" altLang="zh-CN" sz="2400" dirty="0"/>
              <a:t>ELD</a:t>
            </a:r>
            <a:r>
              <a:rPr lang="zh-CN" altLang="en-US" sz="2400" dirty="0"/>
              <a:t>，并在电力系统</a:t>
            </a:r>
            <a:r>
              <a:rPr lang="en-US" altLang="zh-CN" sz="2400" dirty="0"/>
              <a:t>ELD</a:t>
            </a:r>
            <a:r>
              <a:rPr lang="zh-CN" altLang="en-US" sz="2400" dirty="0"/>
              <a:t>上增加尺寸和复杂度的三个测试系统上研究了</a:t>
            </a:r>
            <a:r>
              <a:rPr lang="en-US" altLang="zh-CN" sz="2400" dirty="0"/>
              <a:t>EP</a:t>
            </a:r>
            <a:r>
              <a:rPr lang="zh-CN" altLang="en-US" sz="2400" dirty="0"/>
              <a:t>算法的性能。 </a:t>
            </a:r>
          </a:p>
        </p:txBody>
      </p:sp>
    </p:spTree>
    <p:extLst>
      <p:ext uri="{BB962C8B-B14F-4D97-AF65-F5344CB8AC3E}">
        <p14:creationId xmlns:p14="http://schemas.microsoft.com/office/powerpoint/2010/main" val="181099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94524-073D-4133-930C-6426802B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2978B-88DF-4F82-BE21-B58FC5CA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开发和研究应用于电力系统</a:t>
            </a:r>
            <a:r>
              <a:rPr lang="en-US" altLang="zh-CN" dirty="0"/>
              <a:t>ELD</a:t>
            </a:r>
            <a:r>
              <a:rPr lang="zh-CN" altLang="en-US" dirty="0"/>
              <a:t>问题的以下</a:t>
            </a:r>
            <a:r>
              <a:rPr lang="en-US" altLang="zh-CN" dirty="0"/>
              <a:t>EP</a:t>
            </a:r>
            <a:r>
              <a:rPr lang="zh-CN" altLang="en-US" dirty="0"/>
              <a:t>技术的绝对性能和相对性能。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具有高斯变异的</a:t>
            </a:r>
            <a:r>
              <a:rPr lang="en-US" altLang="zh-CN" dirty="0"/>
              <a:t>CEP;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具有柯西变异的自适应损失</a:t>
            </a:r>
            <a:r>
              <a:rPr lang="en-US" altLang="zh-CN" dirty="0"/>
              <a:t>FEP;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具有高斯和</a:t>
            </a:r>
            <a:r>
              <a:rPr lang="en-US" altLang="zh-CN" dirty="0"/>
              <a:t>Cauchy</a:t>
            </a:r>
            <a:r>
              <a:rPr lang="zh-CN" altLang="en-US" dirty="0"/>
              <a:t>突变平均值的自适应损失</a:t>
            </a:r>
            <a:r>
              <a:rPr lang="en-US" altLang="zh-CN" dirty="0"/>
              <a:t>MFEP;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具有更好的高斯和</a:t>
            </a:r>
            <a:r>
              <a:rPr lang="en-US" altLang="zh-CN" dirty="0"/>
              <a:t>Cauchy</a:t>
            </a:r>
            <a:r>
              <a:rPr lang="zh-CN" altLang="en-US" dirty="0"/>
              <a:t>突变的自适应损失</a:t>
            </a:r>
            <a:r>
              <a:rPr lang="en-US" altLang="zh-CN" dirty="0"/>
              <a:t>IFEP;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18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经济负荷调度的进化规划技术</vt:lpstr>
      <vt:lpstr>动机</vt:lpstr>
      <vt:lpstr>研究范围</vt:lpstr>
      <vt:lpstr>主要目的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经济负荷调度的进化规划技术</dc:title>
  <dc:creator>风笛 远方的</dc:creator>
  <cp:lastModifiedBy>风笛 远方的</cp:lastModifiedBy>
  <cp:revision>1</cp:revision>
  <dcterms:created xsi:type="dcterms:W3CDTF">2019-05-02T13:31:47Z</dcterms:created>
  <dcterms:modified xsi:type="dcterms:W3CDTF">2019-05-02T13:32:04Z</dcterms:modified>
</cp:coreProperties>
</file>