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0BAB9D-2E46-4E4A-B7A5-246D98406CCD}" v="5" dt="2019-05-02T13:33:58.7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43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风笛 远方的" userId="e00323f622297508" providerId="LiveId" clId="{9B0BAB9D-2E46-4E4A-B7A5-246D98406CCD}"/>
    <pc:docChg chg="addSld modSld">
      <pc:chgData name="风笛 远方的" userId="e00323f622297508" providerId="LiveId" clId="{9B0BAB9D-2E46-4E4A-B7A5-246D98406CCD}" dt="2019-05-02T13:33:58.709" v="12"/>
      <pc:docMkLst>
        <pc:docMk/>
      </pc:docMkLst>
      <pc:sldChg chg="modSp add">
        <pc:chgData name="风笛 远方的" userId="e00323f622297508" providerId="LiveId" clId="{9B0BAB9D-2E46-4E4A-B7A5-246D98406CCD}" dt="2019-05-02T13:33:49.980" v="11" actId="20577"/>
        <pc:sldMkLst>
          <pc:docMk/>
          <pc:sldMk cId="2479974274" sldId="256"/>
        </pc:sldMkLst>
        <pc:spChg chg="mod">
          <ac:chgData name="风笛 远方的" userId="e00323f622297508" providerId="LiveId" clId="{9B0BAB9D-2E46-4E4A-B7A5-246D98406CCD}" dt="2019-05-02T13:33:49.980" v="11" actId="20577"/>
          <ac:spMkLst>
            <pc:docMk/>
            <pc:sldMk cId="2479974274" sldId="256"/>
            <ac:spMk id="3" creationId="{2A9D5096-5CCB-416C-A07B-4B20253FB306}"/>
          </ac:spMkLst>
        </pc:spChg>
      </pc:sldChg>
      <pc:sldChg chg="add">
        <pc:chgData name="风笛 远方的" userId="e00323f622297508" providerId="LiveId" clId="{9B0BAB9D-2E46-4E4A-B7A5-246D98406CCD}" dt="2019-05-02T13:33:58.709" v="12"/>
        <pc:sldMkLst>
          <pc:docMk/>
          <pc:sldMk cId="1577408141" sldId="261"/>
        </pc:sldMkLst>
      </pc:sldChg>
      <pc:sldChg chg="add">
        <pc:chgData name="风笛 远方的" userId="e00323f622297508" providerId="LiveId" clId="{9B0BAB9D-2E46-4E4A-B7A5-246D98406CCD}" dt="2019-05-02T13:33:58.709" v="12"/>
        <pc:sldMkLst>
          <pc:docMk/>
          <pc:sldMk cId="1513323388" sldId="26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35C93D-46D4-4210-9167-A9551255E41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29A30A5-64ED-4A09-9727-B5DA911DBE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7D15014-4E7C-4794-BD02-DCF0D309293A}"/>
              </a:ext>
            </a:extLst>
          </p:cNvPr>
          <p:cNvSpPr>
            <a:spLocks noGrp="1"/>
          </p:cNvSpPr>
          <p:nvPr>
            <p:ph type="dt" sz="half" idx="10"/>
          </p:nvPr>
        </p:nvSpPr>
        <p:spPr/>
        <p:txBody>
          <a:bodyPr/>
          <a:lstStyle/>
          <a:p>
            <a:fld id="{E8A76EED-8E96-4A2F-B539-8C574EC37F3D}" type="datetimeFigureOut">
              <a:rPr lang="zh-CN" altLang="en-US" smtClean="0"/>
              <a:t>2019/5/2</a:t>
            </a:fld>
            <a:endParaRPr lang="zh-CN" altLang="en-US"/>
          </a:p>
        </p:txBody>
      </p:sp>
      <p:sp>
        <p:nvSpPr>
          <p:cNvPr id="5" name="页脚占位符 4">
            <a:extLst>
              <a:ext uri="{FF2B5EF4-FFF2-40B4-BE49-F238E27FC236}">
                <a16:creationId xmlns:a16="http://schemas.microsoft.com/office/drawing/2014/main" id="{B644A118-17E0-4191-A1A1-8316654CFF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D659EC-B14C-4A10-9759-1EDD4B4210AA}"/>
              </a:ext>
            </a:extLst>
          </p:cNvPr>
          <p:cNvSpPr>
            <a:spLocks noGrp="1"/>
          </p:cNvSpPr>
          <p:nvPr>
            <p:ph type="sldNum" sz="quarter" idx="12"/>
          </p:nvPr>
        </p:nvSpPr>
        <p:spPr/>
        <p:txBody>
          <a:bodyPr/>
          <a:lstStyle/>
          <a:p>
            <a:fld id="{3180DDC4-0881-421A-A0C0-E7052D36712E}" type="slidenum">
              <a:rPr lang="zh-CN" altLang="en-US" smtClean="0"/>
              <a:t>‹#›</a:t>
            </a:fld>
            <a:endParaRPr lang="zh-CN" altLang="en-US"/>
          </a:p>
        </p:txBody>
      </p:sp>
    </p:spTree>
    <p:extLst>
      <p:ext uri="{BB962C8B-B14F-4D97-AF65-F5344CB8AC3E}">
        <p14:creationId xmlns:p14="http://schemas.microsoft.com/office/powerpoint/2010/main" val="1390817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8E2368-0D3D-4C3B-AE2B-9ECDB399C07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A8A5F86-FD56-4B56-8E9F-87E9F298BE4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990C3F1-61A5-4075-A158-B45B39C1A67B}"/>
              </a:ext>
            </a:extLst>
          </p:cNvPr>
          <p:cNvSpPr>
            <a:spLocks noGrp="1"/>
          </p:cNvSpPr>
          <p:nvPr>
            <p:ph type="dt" sz="half" idx="10"/>
          </p:nvPr>
        </p:nvSpPr>
        <p:spPr/>
        <p:txBody>
          <a:bodyPr/>
          <a:lstStyle/>
          <a:p>
            <a:fld id="{E8A76EED-8E96-4A2F-B539-8C574EC37F3D}" type="datetimeFigureOut">
              <a:rPr lang="zh-CN" altLang="en-US" smtClean="0"/>
              <a:t>2019/5/2</a:t>
            </a:fld>
            <a:endParaRPr lang="zh-CN" altLang="en-US"/>
          </a:p>
        </p:txBody>
      </p:sp>
      <p:sp>
        <p:nvSpPr>
          <p:cNvPr id="5" name="页脚占位符 4">
            <a:extLst>
              <a:ext uri="{FF2B5EF4-FFF2-40B4-BE49-F238E27FC236}">
                <a16:creationId xmlns:a16="http://schemas.microsoft.com/office/drawing/2014/main" id="{9B89DE47-1676-4448-B178-8758AD60CE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A71E80-6402-4015-871D-78F468A5D7C1}"/>
              </a:ext>
            </a:extLst>
          </p:cNvPr>
          <p:cNvSpPr>
            <a:spLocks noGrp="1"/>
          </p:cNvSpPr>
          <p:nvPr>
            <p:ph type="sldNum" sz="quarter" idx="12"/>
          </p:nvPr>
        </p:nvSpPr>
        <p:spPr/>
        <p:txBody>
          <a:bodyPr/>
          <a:lstStyle/>
          <a:p>
            <a:fld id="{3180DDC4-0881-421A-A0C0-E7052D36712E}" type="slidenum">
              <a:rPr lang="zh-CN" altLang="en-US" smtClean="0"/>
              <a:t>‹#›</a:t>
            </a:fld>
            <a:endParaRPr lang="zh-CN" altLang="en-US"/>
          </a:p>
        </p:txBody>
      </p:sp>
    </p:spTree>
    <p:extLst>
      <p:ext uri="{BB962C8B-B14F-4D97-AF65-F5344CB8AC3E}">
        <p14:creationId xmlns:p14="http://schemas.microsoft.com/office/powerpoint/2010/main" val="2584307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5084693-96E0-4E53-B03A-BBBA3F345E3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014F59F-E181-4268-B019-01B213EFDA7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0954D75-80D1-4B06-978C-32D430B7208A}"/>
              </a:ext>
            </a:extLst>
          </p:cNvPr>
          <p:cNvSpPr>
            <a:spLocks noGrp="1"/>
          </p:cNvSpPr>
          <p:nvPr>
            <p:ph type="dt" sz="half" idx="10"/>
          </p:nvPr>
        </p:nvSpPr>
        <p:spPr/>
        <p:txBody>
          <a:bodyPr/>
          <a:lstStyle/>
          <a:p>
            <a:fld id="{E8A76EED-8E96-4A2F-B539-8C574EC37F3D}" type="datetimeFigureOut">
              <a:rPr lang="zh-CN" altLang="en-US" smtClean="0"/>
              <a:t>2019/5/2</a:t>
            </a:fld>
            <a:endParaRPr lang="zh-CN" altLang="en-US"/>
          </a:p>
        </p:txBody>
      </p:sp>
      <p:sp>
        <p:nvSpPr>
          <p:cNvPr id="5" name="页脚占位符 4">
            <a:extLst>
              <a:ext uri="{FF2B5EF4-FFF2-40B4-BE49-F238E27FC236}">
                <a16:creationId xmlns:a16="http://schemas.microsoft.com/office/drawing/2014/main" id="{1F484654-1656-4CD8-BF9E-E2FD6C4C88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597F12A-69FF-4D10-AB6D-05E2AF2EBFE2}"/>
              </a:ext>
            </a:extLst>
          </p:cNvPr>
          <p:cNvSpPr>
            <a:spLocks noGrp="1"/>
          </p:cNvSpPr>
          <p:nvPr>
            <p:ph type="sldNum" sz="quarter" idx="12"/>
          </p:nvPr>
        </p:nvSpPr>
        <p:spPr/>
        <p:txBody>
          <a:bodyPr/>
          <a:lstStyle/>
          <a:p>
            <a:fld id="{3180DDC4-0881-421A-A0C0-E7052D36712E}" type="slidenum">
              <a:rPr lang="zh-CN" altLang="en-US" smtClean="0"/>
              <a:t>‹#›</a:t>
            </a:fld>
            <a:endParaRPr lang="zh-CN" altLang="en-US"/>
          </a:p>
        </p:txBody>
      </p:sp>
    </p:spTree>
    <p:extLst>
      <p:ext uri="{BB962C8B-B14F-4D97-AF65-F5344CB8AC3E}">
        <p14:creationId xmlns:p14="http://schemas.microsoft.com/office/powerpoint/2010/main" val="765388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CEBC6A-2577-4C20-AC5E-E8143B6CF14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EB86DA7-3339-4AE6-9AFC-9670C915FFC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385148B-592F-4811-86F0-3E33600BECA4}"/>
              </a:ext>
            </a:extLst>
          </p:cNvPr>
          <p:cNvSpPr>
            <a:spLocks noGrp="1"/>
          </p:cNvSpPr>
          <p:nvPr>
            <p:ph type="dt" sz="half" idx="10"/>
          </p:nvPr>
        </p:nvSpPr>
        <p:spPr/>
        <p:txBody>
          <a:bodyPr/>
          <a:lstStyle/>
          <a:p>
            <a:fld id="{E8A76EED-8E96-4A2F-B539-8C574EC37F3D}" type="datetimeFigureOut">
              <a:rPr lang="zh-CN" altLang="en-US" smtClean="0"/>
              <a:t>2019/5/2</a:t>
            </a:fld>
            <a:endParaRPr lang="zh-CN" altLang="en-US"/>
          </a:p>
        </p:txBody>
      </p:sp>
      <p:sp>
        <p:nvSpPr>
          <p:cNvPr id="5" name="页脚占位符 4">
            <a:extLst>
              <a:ext uri="{FF2B5EF4-FFF2-40B4-BE49-F238E27FC236}">
                <a16:creationId xmlns:a16="http://schemas.microsoft.com/office/drawing/2014/main" id="{ABE275A9-4AA0-4CE5-98A5-C78BD5989F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29440F-0F03-4526-A229-6467F1DCA742}"/>
              </a:ext>
            </a:extLst>
          </p:cNvPr>
          <p:cNvSpPr>
            <a:spLocks noGrp="1"/>
          </p:cNvSpPr>
          <p:nvPr>
            <p:ph type="sldNum" sz="quarter" idx="12"/>
          </p:nvPr>
        </p:nvSpPr>
        <p:spPr/>
        <p:txBody>
          <a:bodyPr/>
          <a:lstStyle/>
          <a:p>
            <a:fld id="{3180DDC4-0881-421A-A0C0-E7052D36712E}" type="slidenum">
              <a:rPr lang="zh-CN" altLang="en-US" smtClean="0"/>
              <a:t>‹#›</a:t>
            </a:fld>
            <a:endParaRPr lang="zh-CN" altLang="en-US"/>
          </a:p>
        </p:txBody>
      </p:sp>
    </p:spTree>
    <p:extLst>
      <p:ext uri="{BB962C8B-B14F-4D97-AF65-F5344CB8AC3E}">
        <p14:creationId xmlns:p14="http://schemas.microsoft.com/office/powerpoint/2010/main" val="2574101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4A0BD2-3AF0-4C64-BF81-C96F3420DD6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5F7C20A-265E-4E9C-97ED-0B7E603D47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C41DEC4-6009-449D-841F-D6F6F34F3251}"/>
              </a:ext>
            </a:extLst>
          </p:cNvPr>
          <p:cNvSpPr>
            <a:spLocks noGrp="1"/>
          </p:cNvSpPr>
          <p:nvPr>
            <p:ph type="dt" sz="half" idx="10"/>
          </p:nvPr>
        </p:nvSpPr>
        <p:spPr/>
        <p:txBody>
          <a:bodyPr/>
          <a:lstStyle/>
          <a:p>
            <a:fld id="{E8A76EED-8E96-4A2F-B539-8C574EC37F3D}" type="datetimeFigureOut">
              <a:rPr lang="zh-CN" altLang="en-US" smtClean="0"/>
              <a:t>2019/5/2</a:t>
            </a:fld>
            <a:endParaRPr lang="zh-CN" altLang="en-US"/>
          </a:p>
        </p:txBody>
      </p:sp>
      <p:sp>
        <p:nvSpPr>
          <p:cNvPr id="5" name="页脚占位符 4">
            <a:extLst>
              <a:ext uri="{FF2B5EF4-FFF2-40B4-BE49-F238E27FC236}">
                <a16:creationId xmlns:a16="http://schemas.microsoft.com/office/drawing/2014/main" id="{66509278-995D-47C4-A997-DF345BF550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7694A0-9C0C-4107-8B59-502FE78A5597}"/>
              </a:ext>
            </a:extLst>
          </p:cNvPr>
          <p:cNvSpPr>
            <a:spLocks noGrp="1"/>
          </p:cNvSpPr>
          <p:nvPr>
            <p:ph type="sldNum" sz="quarter" idx="12"/>
          </p:nvPr>
        </p:nvSpPr>
        <p:spPr/>
        <p:txBody>
          <a:bodyPr/>
          <a:lstStyle/>
          <a:p>
            <a:fld id="{3180DDC4-0881-421A-A0C0-E7052D36712E}" type="slidenum">
              <a:rPr lang="zh-CN" altLang="en-US" smtClean="0"/>
              <a:t>‹#›</a:t>
            </a:fld>
            <a:endParaRPr lang="zh-CN" altLang="en-US"/>
          </a:p>
        </p:txBody>
      </p:sp>
    </p:spTree>
    <p:extLst>
      <p:ext uri="{BB962C8B-B14F-4D97-AF65-F5344CB8AC3E}">
        <p14:creationId xmlns:p14="http://schemas.microsoft.com/office/powerpoint/2010/main" val="351870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D94614-AA9B-4B48-8F76-53CA30BC080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509EFA1-CD9F-45DF-8603-6CC60D9C36B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D0C3599-28DC-49AC-B6B6-80EDFF70129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6A21BE2-5ACD-46DF-9C59-A6E2B4AF5084}"/>
              </a:ext>
            </a:extLst>
          </p:cNvPr>
          <p:cNvSpPr>
            <a:spLocks noGrp="1"/>
          </p:cNvSpPr>
          <p:nvPr>
            <p:ph type="dt" sz="half" idx="10"/>
          </p:nvPr>
        </p:nvSpPr>
        <p:spPr/>
        <p:txBody>
          <a:bodyPr/>
          <a:lstStyle/>
          <a:p>
            <a:fld id="{E8A76EED-8E96-4A2F-B539-8C574EC37F3D}" type="datetimeFigureOut">
              <a:rPr lang="zh-CN" altLang="en-US" smtClean="0"/>
              <a:t>2019/5/2</a:t>
            </a:fld>
            <a:endParaRPr lang="zh-CN" altLang="en-US"/>
          </a:p>
        </p:txBody>
      </p:sp>
      <p:sp>
        <p:nvSpPr>
          <p:cNvPr id="6" name="页脚占位符 5">
            <a:extLst>
              <a:ext uri="{FF2B5EF4-FFF2-40B4-BE49-F238E27FC236}">
                <a16:creationId xmlns:a16="http://schemas.microsoft.com/office/drawing/2014/main" id="{71988E8B-1DE7-4232-96B4-6B17A172E9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00459AE-8919-4BFE-9E42-E8A95C47F9C0}"/>
              </a:ext>
            </a:extLst>
          </p:cNvPr>
          <p:cNvSpPr>
            <a:spLocks noGrp="1"/>
          </p:cNvSpPr>
          <p:nvPr>
            <p:ph type="sldNum" sz="quarter" idx="12"/>
          </p:nvPr>
        </p:nvSpPr>
        <p:spPr/>
        <p:txBody>
          <a:bodyPr/>
          <a:lstStyle/>
          <a:p>
            <a:fld id="{3180DDC4-0881-421A-A0C0-E7052D36712E}" type="slidenum">
              <a:rPr lang="zh-CN" altLang="en-US" smtClean="0"/>
              <a:t>‹#›</a:t>
            </a:fld>
            <a:endParaRPr lang="zh-CN" altLang="en-US"/>
          </a:p>
        </p:txBody>
      </p:sp>
    </p:spTree>
    <p:extLst>
      <p:ext uri="{BB962C8B-B14F-4D97-AF65-F5344CB8AC3E}">
        <p14:creationId xmlns:p14="http://schemas.microsoft.com/office/powerpoint/2010/main" val="1619825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A8DDD2-4ABB-4505-8A1C-43ED4DD5351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3911429-4D24-47F1-B7DF-3E8E09A886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C81E480-FC31-4D49-B8B1-192829816FC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D249255-CA87-4FC9-B97F-33DD4D1992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E8C60CC-95DF-4FAB-A42B-AAE6B5E7768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31C06A0-DE7D-470D-869F-7BD2AD593295}"/>
              </a:ext>
            </a:extLst>
          </p:cNvPr>
          <p:cNvSpPr>
            <a:spLocks noGrp="1"/>
          </p:cNvSpPr>
          <p:nvPr>
            <p:ph type="dt" sz="half" idx="10"/>
          </p:nvPr>
        </p:nvSpPr>
        <p:spPr/>
        <p:txBody>
          <a:bodyPr/>
          <a:lstStyle/>
          <a:p>
            <a:fld id="{E8A76EED-8E96-4A2F-B539-8C574EC37F3D}" type="datetimeFigureOut">
              <a:rPr lang="zh-CN" altLang="en-US" smtClean="0"/>
              <a:t>2019/5/2</a:t>
            </a:fld>
            <a:endParaRPr lang="zh-CN" altLang="en-US"/>
          </a:p>
        </p:txBody>
      </p:sp>
      <p:sp>
        <p:nvSpPr>
          <p:cNvPr id="8" name="页脚占位符 7">
            <a:extLst>
              <a:ext uri="{FF2B5EF4-FFF2-40B4-BE49-F238E27FC236}">
                <a16:creationId xmlns:a16="http://schemas.microsoft.com/office/drawing/2014/main" id="{5695A39B-FA01-47D1-919D-C94D47A3686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D0D9792-A43B-438F-B280-999776BAE6CB}"/>
              </a:ext>
            </a:extLst>
          </p:cNvPr>
          <p:cNvSpPr>
            <a:spLocks noGrp="1"/>
          </p:cNvSpPr>
          <p:nvPr>
            <p:ph type="sldNum" sz="quarter" idx="12"/>
          </p:nvPr>
        </p:nvSpPr>
        <p:spPr/>
        <p:txBody>
          <a:bodyPr/>
          <a:lstStyle/>
          <a:p>
            <a:fld id="{3180DDC4-0881-421A-A0C0-E7052D36712E}" type="slidenum">
              <a:rPr lang="zh-CN" altLang="en-US" smtClean="0"/>
              <a:t>‹#›</a:t>
            </a:fld>
            <a:endParaRPr lang="zh-CN" altLang="en-US"/>
          </a:p>
        </p:txBody>
      </p:sp>
    </p:spTree>
    <p:extLst>
      <p:ext uri="{BB962C8B-B14F-4D97-AF65-F5344CB8AC3E}">
        <p14:creationId xmlns:p14="http://schemas.microsoft.com/office/powerpoint/2010/main" val="395067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7EDA44-A59B-4669-94B0-873630A6C68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7ECAC6B-CD81-4C0D-B260-139DEB726FCB}"/>
              </a:ext>
            </a:extLst>
          </p:cNvPr>
          <p:cNvSpPr>
            <a:spLocks noGrp="1"/>
          </p:cNvSpPr>
          <p:nvPr>
            <p:ph type="dt" sz="half" idx="10"/>
          </p:nvPr>
        </p:nvSpPr>
        <p:spPr/>
        <p:txBody>
          <a:bodyPr/>
          <a:lstStyle/>
          <a:p>
            <a:fld id="{E8A76EED-8E96-4A2F-B539-8C574EC37F3D}" type="datetimeFigureOut">
              <a:rPr lang="zh-CN" altLang="en-US" smtClean="0"/>
              <a:t>2019/5/2</a:t>
            </a:fld>
            <a:endParaRPr lang="zh-CN" altLang="en-US"/>
          </a:p>
        </p:txBody>
      </p:sp>
      <p:sp>
        <p:nvSpPr>
          <p:cNvPr id="4" name="页脚占位符 3">
            <a:extLst>
              <a:ext uri="{FF2B5EF4-FFF2-40B4-BE49-F238E27FC236}">
                <a16:creationId xmlns:a16="http://schemas.microsoft.com/office/drawing/2014/main" id="{57DD5CFA-73DC-4C35-989C-B9C30AACBA0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F75C09A-D16A-458C-B84A-61AAC001C425}"/>
              </a:ext>
            </a:extLst>
          </p:cNvPr>
          <p:cNvSpPr>
            <a:spLocks noGrp="1"/>
          </p:cNvSpPr>
          <p:nvPr>
            <p:ph type="sldNum" sz="quarter" idx="12"/>
          </p:nvPr>
        </p:nvSpPr>
        <p:spPr/>
        <p:txBody>
          <a:bodyPr/>
          <a:lstStyle/>
          <a:p>
            <a:fld id="{3180DDC4-0881-421A-A0C0-E7052D36712E}" type="slidenum">
              <a:rPr lang="zh-CN" altLang="en-US" smtClean="0"/>
              <a:t>‹#›</a:t>
            </a:fld>
            <a:endParaRPr lang="zh-CN" altLang="en-US"/>
          </a:p>
        </p:txBody>
      </p:sp>
    </p:spTree>
    <p:extLst>
      <p:ext uri="{BB962C8B-B14F-4D97-AF65-F5344CB8AC3E}">
        <p14:creationId xmlns:p14="http://schemas.microsoft.com/office/powerpoint/2010/main" val="4231446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0C9B042-A380-46A3-B5D3-CEF19403F7AA}"/>
              </a:ext>
            </a:extLst>
          </p:cNvPr>
          <p:cNvSpPr>
            <a:spLocks noGrp="1"/>
          </p:cNvSpPr>
          <p:nvPr>
            <p:ph type="dt" sz="half" idx="10"/>
          </p:nvPr>
        </p:nvSpPr>
        <p:spPr/>
        <p:txBody>
          <a:bodyPr/>
          <a:lstStyle/>
          <a:p>
            <a:fld id="{E8A76EED-8E96-4A2F-B539-8C574EC37F3D}" type="datetimeFigureOut">
              <a:rPr lang="zh-CN" altLang="en-US" smtClean="0"/>
              <a:t>2019/5/2</a:t>
            </a:fld>
            <a:endParaRPr lang="zh-CN" altLang="en-US"/>
          </a:p>
        </p:txBody>
      </p:sp>
      <p:sp>
        <p:nvSpPr>
          <p:cNvPr id="3" name="页脚占位符 2">
            <a:extLst>
              <a:ext uri="{FF2B5EF4-FFF2-40B4-BE49-F238E27FC236}">
                <a16:creationId xmlns:a16="http://schemas.microsoft.com/office/drawing/2014/main" id="{7D5F9F5D-441D-4C61-A664-8F9F3558F84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FB87744-1B02-4767-A3AD-99244F10B69E}"/>
              </a:ext>
            </a:extLst>
          </p:cNvPr>
          <p:cNvSpPr>
            <a:spLocks noGrp="1"/>
          </p:cNvSpPr>
          <p:nvPr>
            <p:ph type="sldNum" sz="quarter" idx="12"/>
          </p:nvPr>
        </p:nvSpPr>
        <p:spPr/>
        <p:txBody>
          <a:bodyPr/>
          <a:lstStyle/>
          <a:p>
            <a:fld id="{3180DDC4-0881-421A-A0C0-E7052D36712E}" type="slidenum">
              <a:rPr lang="zh-CN" altLang="en-US" smtClean="0"/>
              <a:t>‹#›</a:t>
            </a:fld>
            <a:endParaRPr lang="zh-CN" altLang="en-US"/>
          </a:p>
        </p:txBody>
      </p:sp>
    </p:spTree>
    <p:extLst>
      <p:ext uri="{BB962C8B-B14F-4D97-AF65-F5344CB8AC3E}">
        <p14:creationId xmlns:p14="http://schemas.microsoft.com/office/powerpoint/2010/main" val="586058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F146FD-C0EA-4CEA-87EC-85E12A330B9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961E166-87F8-448D-B105-39ADA0844A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E83FA9A-E532-4F49-B319-35FD348293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CAEFE3A-2F10-4A2A-AB9C-2D59009CCD48}"/>
              </a:ext>
            </a:extLst>
          </p:cNvPr>
          <p:cNvSpPr>
            <a:spLocks noGrp="1"/>
          </p:cNvSpPr>
          <p:nvPr>
            <p:ph type="dt" sz="half" idx="10"/>
          </p:nvPr>
        </p:nvSpPr>
        <p:spPr/>
        <p:txBody>
          <a:bodyPr/>
          <a:lstStyle/>
          <a:p>
            <a:fld id="{E8A76EED-8E96-4A2F-B539-8C574EC37F3D}" type="datetimeFigureOut">
              <a:rPr lang="zh-CN" altLang="en-US" smtClean="0"/>
              <a:t>2019/5/2</a:t>
            </a:fld>
            <a:endParaRPr lang="zh-CN" altLang="en-US"/>
          </a:p>
        </p:txBody>
      </p:sp>
      <p:sp>
        <p:nvSpPr>
          <p:cNvPr id="6" name="页脚占位符 5">
            <a:extLst>
              <a:ext uri="{FF2B5EF4-FFF2-40B4-BE49-F238E27FC236}">
                <a16:creationId xmlns:a16="http://schemas.microsoft.com/office/drawing/2014/main" id="{0CBBC69A-382A-48EF-A90D-4321AF7F0CC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CEBD17C-8236-41EC-8F77-14F39FEA4405}"/>
              </a:ext>
            </a:extLst>
          </p:cNvPr>
          <p:cNvSpPr>
            <a:spLocks noGrp="1"/>
          </p:cNvSpPr>
          <p:nvPr>
            <p:ph type="sldNum" sz="quarter" idx="12"/>
          </p:nvPr>
        </p:nvSpPr>
        <p:spPr/>
        <p:txBody>
          <a:bodyPr/>
          <a:lstStyle/>
          <a:p>
            <a:fld id="{3180DDC4-0881-421A-A0C0-E7052D36712E}" type="slidenum">
              <a:rPr lang="zh-CN" altLang="en-US" smtClean="0"/>
              <a:t>‹#›</a:t>
            </a:fld>
            <a:endParaRPr lang="zh-CN" altLang="en-US"/>
          </a:p>
        </p:txBody>
      </p:sp>
    </p:spTree>
    <p:extLst>
      <p:ext uri="{BB962C8B-B14F-4D97-AF65-F5344CB8AC3E}">
        <p14:creationId xmlns:p14="http://schemas.microsoft.com/office/powerpoint/2010/main" val="255168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264052-BBCD-4C91-A1C1-EDADA5718A3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387E34B-09BA-4EEC-A9EC-8EA1D7594E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898BB63-3348-4BEA-A7D8-B25552C283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323AB2-435B-4D7A-91BB-4EA1C3E2018D}"/>
              </a:ext>
            </a:extLst>
          </p:cNvPr>
          <p:cNvSpPr>
            <a:spLocks noGrp="1"/>
          </p:cNvSpPr>
          <p:nvPr>
            <p:ph type="dt" sz="half" idx="10"/>
          </p:nvPr>
        </p:nvSpPr>
        <p:spPr/>
        <p:txBody>
          <a:bodyPr/>
          <a:lstStyle/>
          <a:p>
            <a:fld id="{E8A76EED-8E96-4A2F-B539-8C574EC37F3D}" type="datetimeFigureOut">
              <a:rPr lang="zh-CN" altLang="en-US" smtClean="0"/>
              <a:t>2019/5/2</a:t>
            </a:fld>
            <a:endParaRPr lang="zh-CN" altLang="en-US"/>
          </a:p>
        </p:txBody>
      </p:sp>
      <p:sp>
        <p:nvSpPr>
          <p:cNvPr id="6" name="页脚占位符 5">
            <a:extLst>
              <a:ext uri="{FF2B5EF4-FFF2-40B4-BE49-F238E27FC236}">
                <a16:creationId xmlns:a16="http://schemas.microsoft.com/office/drawing/2014/main" id="{C6F93045-D8B8-4C57-A458-887730086A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C54B731-8E7F-4A85-B26F-E3ECE14CE70B}"/>
              </a:ext>
            </a:extLst>
          </p:cNvPr>
          <p:cNvSpPr>
            <a:spLocks noGrp="1"/>
          </p:cNvSpPr>
          <p:nvPr>
            <p:ph type="sldNum" sz="quarter" idx="12"/>
          </p:nvPr>
        </p:nvSpPr>
        <p:spPr/>
        <p:txBody>
          <a:bodyPr/>
          <a:lstStyle/>
          <a:p>
            <a:fld id="{3180DDC4-0881-421A-A0C0-E7052D36712E}" type="slidenum">
              <a:rPr lang="zh-CN" altLang="en-US" smtClean="0"/>
              <a:t>‹#›</a:t>
            </a:fld>
            <a:endParaRPr lang="zh-CN" altLang="en-US"/>
          </a:p>
        </p:txBody>
      </p:sp>
    </p:spTree>
    <p:extLst>
      <p:ext uri="{BB962C8B-B14F-4D97-AF65-F5344CB8AC3E}">
        <p14:creationId xmlns:p14="http://schemas.microsoft.com/office/powerpoint/2010/main" val="1266811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D51251B-F6B2-48B0-BE51-0C5987A796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D91C95C-F920-454D-931C-3EEDE17395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ED372CB-09B9-4EC0-BE4B-74F20E7465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A76EED-8E96-4A2F-B539-8C574EC37F3D}" type="datetimeFigureOut">
              <a:rPr lang="zh-CN" altLang="en-US" smtClean="0"/>
              <a:t>2019/5/2</a:t>
            </a:fld>
            <a:endParaRPr lang="zh-CN" altLang="en-US"/>
          </a:p>
        </p:txBody>
      </p:sp>
      <p:sp>
        <p:nvSpPr>
          <p:cNvPr id="5" name="页脚占位符 4">
            <a:extLst>
              <a:ext uri="{FF2B5EF4-FFF2-40B4-BE49-F238E27FC236}">
                <a16:creationId xmlns:a16="http://schemas.microsoft.com/office/drawing/2014/main" id="{0CFE1914-0DEC-42F8-B5B3-7467E7C621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DE1021E-D78D-417A-A46B-B7D2773BF0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80DDC4-0881-421A-A0C0-E7052D36712E}" type="slidenum">
              <a:rPr lang="zh-CN" altLang="en-US" smtClean="0"/>
              <a:t>‹#›</a:t>
            </a:fld>
            <a:endParaRPr lang="zh-CN" altLang="en-US"/>
          </a:p>
        </p:txBody>
      </p:sp>
    </p:spTree>
    <p:extLst>
      <p:ext uri="{BB962C8B-B14F-4D97-AF65-F5344CB8AC3E}">
        <p14:creationId xmlns:p14="http://schemas.microsoft.com/office/powerpoint/2010/main" val="96062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EB4796-308E-48A3-A243-5AF69D78DACA}"/>
              </a:ext>
            </a:extLst>
          </p:cNvPr>
          <p:cNvSpPr>
            <a:spLocks noGrp="1"/>
          </p:cNvSpPr>
          <p:nvPr>
            <p:ph type="ctrTitle"/>
          </p:nvPr>
        </p:nvSpPr>
        <p:spPr/>
        <p:txBody>
          <a:bodyPr>
            <a:normAutofit/>
          </a:bodyPr>
          <a:lstStyle/>
          <a:p>
            <a:r>
              <a:rPr lang="zh-CN" altLang="en-US" sz="5400" dirty="0"/>
              <a:t>经济负荷调度的进化规划技术</a:t>
            </a:r>
          </a:p>
        </p:txBody>
      </p:sp>
      <p:sp>
        <p:nvSpPr>
          <p:cNvPr id="3" name="副标题 2">
            <a:extLst>
              <a:ext uri="{FF2B5EF4-FFF2-40B4-BE49-F238E27FC236}">
                <a16:creationId xmlns:a16="http://schemas.microsoft.com/office/drawing/2014/main" id="{2A9D5096-5CCB-416C-A07B-4B20253FB306}"/>
              </a:ext>
            </a:extLst>
          </p:cNvPr>
          <p:cNvSpPr>
            <a:spLocks noGrp="1"/>
          </p:cNvSpPr>
          <p:nvPr>
            <p:ph type="subTitle" idx="1"/>
          </p:nvPr>
        </p:nvSpPr>
        <p:spPr/>
        <p:txBody>
          <a:bodyPr/>
          <a:lstStyle/>
          <a:p>
            <a:r>
              <a:rPr lang="zh-CN" altLang="en-US" dirty="0"/>
              <a:t>算法介绍 </a:t>
            </a:r>
            <a:r>
              <a:rPr lang="en-US" altLang="zh-CN" dirty="0"/>
              <a:t>I</a:t>
            </a:r>
            <a:endParaRPr lang="zh-CN" altLang="en-US" dirty="0"/>
          </a:p>
        </p:txBody>
      </p:sp>
    </p:spTree>
    <p:extLst>
      <p:ext uri="{BB962C8B-B14F-4D97-AF65-F5344CB8AC3E}">
        <p14:creationId xmlns:p14="http://schemas.microsoft.com/office/powerpoint/2010/main" val="2479974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B73516-5385-46FA-8CA6-C6A9DBDB0127}"/>
              </a:ext>
            </a:extLst>
          </p:cNvPr>
          <p:cNvSpPr>
            <a:spLocks noGrp="1"/>
          </p:cNvSpPr>
          <p:nvPr>
            <p:ph type="title"/>
          </p:nvPr>
        </p:nvSpPr>
        <p:spPr/>
        <p:txBody>
          <a:bodyPr/>
          <a:lstStyle/>
          <a:p>
            <a:r>
              <a:rPr lang="zh-CN" altLang="en-US" dirty="0"/>
              <a:t>具有高斯变异的</a:t>
            </a:r>
            <a:r>
              <a:rPr lang="en-US" altLang="zh-CN" dirty="0"/>
              <a:t>CEP</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16CD5755-F19D-4AFB-9EAA-7D4536598674}"/>
                  </a:ext>
                </a:extLst>
              </p:cNvPr>
              <p:cNvSpPr>
                <a:spLocks noGrp="1"/>
              </p:cNvSpPr>
              <p:nvPr>
                <p:ph idx="1"/>
              </p:nvPr>
            </p:nvSpPr>
            <p:spPr/>
            <p:txBody>
              <a:bodyPr/>
              <a:lstStyle/>
              <a:p>
                <a:pPr>
                  <a:lnSpc>
                    <a:spcPct val="150000"/>
                  </a:lnSpc>
                </a:pPr>
                <a:r>
                  <a:rPr lang="zh-CN" altLang="zh-CN" sz="2400" dirty="0"/>
                  <a:t>通过向pi的每个分量添加具有零均值和与父试验解的缩放成本值成比例的标准偏差的高斯随机变量，</a:t>
                </a:r>
                <a:r>
                  <a:rPr lang="zh-CN" altLang="en-US" sz="2400" dirty="0"/>
                  <a:t>后代由以下创建：</a:t>
                </a:r>
                <a:endParaRPr lang="en-US" altLang="zh-CN" sz="2400" dirty="0"/>
              </a:p>
              <a:p>
                <a:pPr>
                  <a:lnSpc>
                    <a:spcPct val="150000"/>
                  </a:lnSpc>
                </a:pPr>
                <a:endParaRPr lang="en-US" altLang="zh-CN" sz="2400" dirty="0"/>
              </a:p>
              <a:p>
                <a:pPr>
                  <a:lnSpc>
                    <a:spcPct val="150000"/>
                  </a:lnSpc>
                </a:pPr>
                <a:endParaRPr lang="en-US" altLang="zh-CN" sz="2400" dirty="0"/>
              </a:p>
              <a:p>
                <a:pPr>
                  <a:lnSpc>
                    <a:spcPct val="150000"/>
                  </a:lnSpc>
                </a:pPr>
                <a:r>
                  <a:rPr lang="zh-CN" altLang="en-US" sz="2400" dirty="0"/>
                  <a:t>其中</a:t>
                </a:r>
                <a14:m>
                  <m:oMath xmlns:m="http://schemas.openxmlformats.org/officeDocument/2006/math">
                    <m:r>
                      <a:rPr lang="en-US" altLang="zh-CN" sz="2400" b="0" i="1" smtClean="0">
                        <a:latin typeface="Cambria Math" panose="02040503050406030204" pitchFamily="18" charset="0"/>
                      </a:rPr>
                      <m:t>𝑁</m:t>
                    </m:r>
                    <m:r>
                      <a:rPr lang="en-US" altLang="zh-CN" sz="2400" b="0" i="1" smtClean="0">
                        <a:latin typeface="Cambria Math" panose="02040503050406030204" pitchFamily="18" charset="0"/>
                      </a:rPr>
                      <m:t>(0,</m:t>
                    </m:r>
                    <m:sSubSup>
                      <m:sSubSupPr>
                        <m:ctrlPr>
                          <a:rPr lang="en-US" altLang="zh-CN" sz="2400" b="0" i="1" smtClean="0">
                            <a:latin typeface="Cambria Math" panose="02040503050406030204" pitchFamily="18" charset="0"/>
                          </a:rPr>
                        </m:ctrlPr>
                      </m:sSubSupPr>
                      <m:e>
                        <m:r>
                          <a:rPr lang="zh-CN" altLang="en-US" sz="2400" b="0" i="1" smtClean="0">
                            <a:latin typeface="Cambria Math" panose="02040503050406030204" pitchFamily="18" charset="0"/>
                          </a:rPr>
                          <m:t>𝜎</m:t>
                        </m:r>
                      </m:e>
                      <m:sub>
                        <m:r>
                          <a:rPr lang="en-US" altLang="zh-CN" sz="2400" b="0" i="1" smtClean="0">
                            <a:latin typeface="Cambria Math" panose="02040503050406030204" pitchFamily="18" charset="0"/>
                          </a:rPr>
                          <m:t>𝑗</m:t>
                        </m:r>
                      </m:sub>
                      <m:sup>
                        <m:r>
                          <a:rPr lang="en-US" altLang="zh-CN" sz="2400" b="0" i="1" smtClean="0">
                            <a:latin typeface="Cambria Math" panose="02040503050406030204" pitchFamily="18" charset="0"/>
                          </a:rPr>
                          <m:t>2</m:t>
                        </m:r>
                      </m:sup>
                    </m:sSubSup>
                    <m:r>
                      <a:rPr lang="en-US" altLang="zh-CN" sz="2400" b="0" i="1" smtClean="0">
                        <a:latin typeface="Cambria Math" panose="02040503050406030204" pitchFamily="18" charset="0"/>
                      </a:rPr>
                      <m:t>)</m:t>
                    </m:r>
                    <m:r>
                      <a:rPr lang="zh-CN" altLang="en-US" sz="2400" i="1">
                        <a:latin typeface="Cambria Math" panose="02040503050406030204" pitchFamily="18" charset="0"/>
                      </a:rPr>
                      <m:t>代表</m:t>
                    </m:r>
                  </m:oMath>
                </a14:m>
                <a:r>
                  <a:rPr lang="zh-CN" altLang="en-US" sz="2400" dirty="0"/>
                  <a:t>高斯随机变量，平均值为</a:t>
                </a:r>
                <a:r>
                  <a:rPr lang="en-US" altLang="zh-CN" sz="2400" dirty="0"/>
                  <a:t>0</a:t>
                </a:r>
                <a:r>
                  <a:rPr lang="zh-CN" altLang="en-US" sz="2400" dirty="0"/>
                  <a:t>，标准差为</a:t>
                </a:r>
                <a:r>
                  <a:rPr lang="en-US" altLang="zh-CN" sz="2400" dirty="0"/>
                  <a:t>σ</a:t>
                </a:r>
                <a:r>
                  <a:rPr lang="zh-CN" altLang="en-US" sz="2400" dirty="0"/>
                  <a:t>。</a:t>
                </a:r>
                <a:endParaRPr lang="en-US" altLang="zh-CN" sz="2400" dirty="0"/>
              </a:p>
              <a:p>
                <a:pPr>
                  <a:lnSpc>
                    <a:spcPct val="150000"/>
                  </a:lnSpc>
                </a:pPr>
                <a:endParaRPr lang="zh-CN" altLang="en-US" dirty="0"/>
              </a:p>
            </p:txBody>
          </p:sp>
        </mc:Choice>
        <mc:Fallback>
          <p:sp>
            <p:nvSpPr>
              <p:cNvPr id="3" name="内容占位符 2">
                <a:extLst>
                  <a:ext uri="{FF2B5EF4-FFF2-40B4-BE49-F238E27FC236}">
                    <a16:creationId xmlns:a16="http://schemas.microsoft.com/office/drawing/2014/main" id="{16CD5755-F19D-4AFB-9EAA-7D4536598674}"/>
                  </a:ext>
                </a:extLst>
              </p:cNvPr>
              <p:cNvSpPr>
                <a:spLocks noGrp="1" noRot="1" noChangeAspect="1" noMove="1" noResize="1" noEditPoints="1" noAdjustHandles="1" noChangeArrowheads="1" noChangeShapeType="1" noTextEdit="1"/>
              </p:cNvSpPr>
              <p:nvPr>
                <p:ph idx="1"/>
              </p:nvPr>
            </p:nvSpPr>
            <p:spPr>
              <a:blipFill>
                <a:blip r:embed="rId2"/>
                <a:stretch>
                  <a:fillRect l="-812"/>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A61505DA-B723-41C1-A497-DD778A32D54E}"/>
              </a:ext>
            </a:extLst>
          </p:cNvPr>
          <p:cNvPicPr>
            <a:picLocks noChangeAspect="1"/>
          </p:cNvPicPr>
          <p:nvPr/>
        </p:nvPicPr>
        <p:blipFill>
          <a:blip r:embed="rId3"/>
          <a:stretch>
            <a:fillRect/>
          </a:stretch>
        </p:blipFill>
        <p:spPr>
          <a:xfrm>
            <a:off x="3030022" y="3228294"/>
            <a:ext cx="6131956" cy="1023193"/>
          </a:xfrm>
          <a:prstGeom prst="rect">
            <a:avLst/>
          </a:prstGeom>
        </p:spPr>
      </p:pic>
    </p:spTree>
    <p:extLst>
      <p:ext uri="{BB962C8B-B14F-4D97-AF65-F5344CB8AC3E}">
        <p14:creationId xmlns:p14="http://schemas.microsoft.com/office/powerpoint/2010/main" val="1577408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D9F2DC-EA43-44D9-B877-09E42493C458}"/>
              </a:ext>
            </a:extLst>
          </p:cNvPr>
          <p:cNvSpPr>
            <a:spLocks noGrp="1"/>
          </p:cNvSpPr>
          <p:nvPr>
            <p:ph type="title"/>
          </p:nvPr>
        </p:nvSpPr>
        <p:spPr/>
        <p:txBody>
          <a:bodyPr/>
          <a:lstStyle/>
          <a:p>
            <a:r>
              <a:rPr lang="zh-CN" altLang="en-US" dirty="0"/>
              <a:t>具有柯西变异的自适应损失</a:t>
            </a:r>
            <a:r>
              <a:rPr lang="en-US" altLang="zh-CN" dirty="0"/>
              <a:t>FEP</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A891248F-36FA-4273-AD88-FB985F231BB7}"/>
                  </a:ext>
                </a:extLst>
              </p:cNvPr>
              <p:cNvSpPr>
                <a:spLocks noGrp="1"/>
              </p:cNvSpPr>
              <p:nvPr>
                <p:ph idx="1"/>
              </p:nvPr>
            </p:nvSpPr>
            <p:spPr/>
            <p:txBody>
              <a:bodyPr>
                <a:normAutofit/>
              </a:bodyPr>
              <a:lstStyle/>
              <a:p>
                <a:pPr>
                  <a:lnSpc>
                    <a:spcPct val="150000"/>
                  </a:lnSpc>
                </a:pPr>
                <a:r>
                  <a:rPr lang="zh-CN" altLang="en-US" dirty="0"/>
                  <a:t>后代由以下公式创建：</a:t>
                </a:r>
                <a:endParaRPr lang="en-US" altLang="zh-CN" dirty="0"/>
              </a:p>
              <a:p>
                <a:pPr marL="0" indent="0">
                  <a:lnSpc>
                    <a:spcPct val="150000"/>
                  </a:lnSpc>
                  <a:buNone/>
                </a:pPr>
                <a:endParaRPr lang="en-US" altLang="zh-CN" dirty="0"/>
              </a:p>
              <a:p>
                <a:pPr>
                  <a:lnSpc>
                    <a:spcPct val="150000"/>
                  </a:lnSpc>
                </a:pPr>
                <a:r>
                  <a:rPr lang="zh-CN" altLang="zh-CN" dirty="0"/>
                  <a:t>其中</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(0, 1)</m:t>
                    </m:r>
                  </m:oMath>
                </a14:m>
                <a:r>
                  <a:rPr lang="zh-CN" altLang="zh-CN" dirty="0"/>
                  <a:t>是</a:t>
                </a:r>
                <a:r>
                  <a:rPr lang="zh-CN" altLang="en-US" dirty="0"/>
                  <a:t>柯西</a:t>
                </a:r>
                <a:r>
                  <a:rPr lang="zh-CN" altLang="zh-CN" dirty="0"/>
                  <a:t>随机变量，其中缩放参数t = 1，以</a:t>
                </a:r>
                <a:r>
                  <a:rPr lang="en-US" altLang="zh-CN" dirty="0"/>
                  <a:t>0</a:t>
                </a:r>
                <a:r>
                  <a:rPr lang="zh-CN" altLang="zh-CN" dirty="0"/>
                  <a:t>为中心，为j的每个值重新生成</a:t>
                </a:r>
                <a:r>
                  <a:rPr lang="zh-CN" altLang="en-US" dirty="0"/>
                  <a:t>后代</a:t>
                </a:r>
                <a:r>
                  <a:rPr lang="zh-CN" altLang="zh-CN" dirty="0"/>
                  <a:t>。</a:t>
                </a:r>
                <a:endParaRPr lang="en-US" altLang="zh-CN" dirty="0"/>
              </a:p>
              <a:p>
                <a:endParaRPr lang="zh-CN" altLang="en-US" dirty="0"/>
              </a:p>
            </p:txBody>
          </p:sp>
        </mc:Choice>
        <mc:Fallback>
          <p:sp>
            <p:nvSpPr>
              <p:cNvPr id="3" name="内容占位符 2">
                <a:extLst>
                  <a:ext uri="{FF2B5EF4-FFF2-40B4-BE49-F238E27FC236}">
                    <a16:creationId xmlns:a16="http://schemas.microsoft.com/office/drawing/2014/main" id="{A891248F-36FA-4273-AD88-FB985F231BB7}"/>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062E886E-3DC9-4587-87A7-A94C330E0FB1}"/>
              </a:ext>
            </a:extLst>
          </p:cNvPr>
          <p:cNvPicPr>
            <a:picLocks noChangeAspect="1"/>
          </p:cNvPicPr>
          <p:nvPr/>
        </p:nvPicPr>
        <p:blipFill>
          <a:blip r:embed="rId3"/>
          <a:stretch>
            <a:fillRect/>
          </a:stretch>
        </p:blipFill>
        <p:spPr>
          <a:xfrm>
            <a:off x="2465145" y="2594728"/>
            <a:ext cx="7261709" cy="789495"/>
          </a:xfrm>
          <a:prstGeom prst="rect">
            <a:avLst/>
          </a:prstGeom>
        </p:spPr>
      </p:pic>
    </p:spTree>
    <p:extLst>
      <p:ext uri="{BB962C8B-B14F-4D97-AF65-F5344CB8AC3E}">
        <p14:creationId xmlns:p14="http://schemas.microsoft.com/office/powerpoint/2010/main" val="15133233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112</Words>
  <Application>Microsoft Office PowerPoint</Application>
  <PresentationFormat>宽屏</PresentationFormat>
  <Paragraphs>11</Paragraphs>
  <Slides>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vt:i4>
      </vt:variant>
    </vt:vector>
  </HeadingPairs>
  <TitlesOfParts>
    <vt:vector size="8" baseType="lpstr">
      <vt:lpstr>等线</vt:lpstr>
      <vt:lpstr>等线 Light</vt:lpstr>
      <vt:lpstr>Arial</vt:lpstr>
      <vt:lpstr>Cambria Math</vt:lpstr>
      <vt:lpstr>Office 主题​​</vt:lpstr>
      <vt:lpstr>经济负荷调度的进化规划技术</vt:lpstr>
      <vt:lpstr>具有高斯变异的CEP</vt:lpstr>
      <vt:lpstr>具有柯西变异的自适应损失FEP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经济负荷调度的进化规划技术</dc:title>
  <dc:creator>风笛 远方的</dc:creator>
  <cp:lastModifiedBy>风笛 远方的</cp:lastModifiedBy>
  <cp:revision>1</cp:revision>
  <dcterms:created xsi:type="dcterms:W3CDTF">2019-05-02T13:32:30Z</dcterms:created>
  <dcterms:modified xsi:type="dcterms:W3CDTF">2019-05-02T13:33:59Z</dcterms:modified>
</cp:coreProperties>
</file>