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6A358-D87A-4667-85A8-0744106D11D6}" v="4" dt="2019-05-02T13:36:4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风笛 远方的" userId="e00323f622297508" providerId="LiveId" clId="{99A6A358-D87A-4667-85A8-0744106D11D6}"/>
    <pc:docChg chg="addSld modSld">
      <pc:chgData name="风笛 远方的" userId="e00323f622297508" providerId="LiveId" clId="{99A6A358-D87A-4667-85A8-0744106D11D6}" dt="2019-05-02T13:36:46.690" v="10"/>
      <pc:docMkLst>
        <pc:docMk/>
      </pc:docMkLst>
      <pc:sldChg chg="modSp add">
        <pc:chgData name="风笛 远方的" userId="e00323f622297508" providerId="LiveId" clId="{99A6A358-D87A-4667-85A8-0744106D11D6}" dt="2019-05-02T13:36:46.690" v="10"/>
        <pc:sldMkLst>
          <pc:docMk/>
          <pc:sldMk cId="2479974274" sldId="256"/>
        </pc:sldMkLst>
        <pc:spChg chg="mod">
          <ac:chgData name="风笛 远方的" userId="e00323f622297508" providerId="LiveId" clId="{99A6A358-D87A-4667-85A8-0744106D11D6}" dt="2019-05-02T13:36:46.690" v="10"/>
          <ac:spMkLst>
            <pc:docMk/>
            <pc:sldMk cId="2479974274" sldId="256"/>
            <ac:spMk id="3" creationId="{2A9D5096-5CCB-416C-A07B-4B20253FB306}"/>
          </ac:spMkLst>
        </pc:spChg>
      </pc:sldChg>
      <pc:sldChg chg="add">
        <pc:chgData name="风笛 远方的" userId="e00323f622297508" providerId="LiveId" clId="{99A6A358-D87A-4667-85A8-0744106D11D6}" dt="2019-05-02T13:34:37.312" v="7"/>
        <pc:sldMkLst>
          <pc:docMk/>
          <pc:sldMk cId="3265104627" sldId="263"/>
        </pc:sldMkLst>
      </pc:sldChg>
      <pc:sldChg chg="add">
        <pc:chgData name="风笛 远方的" userId="e00323f622297508" providerId="LiveId" clId="{99A6A358-D87A-4667-85A8-0744106D11D6}" dt="2019-05-02T13:34:37.312" v="7"/>
        <pc:sldMkLst>
          <pc:docMk/>
          <pc:sldMk cId="153450261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B6D6-A483-4DA7-9444-5B6627E1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0BFF7-FB42-4CE9-94A7-9B360177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4354A-F7E2-458C-BE2D-6B8BB37D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BD512-1790-47C1-9FB3-FCFEC29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511E3-3A45-41A9-99CF-F6A7987B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ED42-68B7-4718-A198-34738C3E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389C1-ECFB-4F18-BBCC-61B7F707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5B426-CEE9-4B25-A49D-E07CB073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7A3C0-0763-481E-8104-F6E54D7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1E492-8BB8-46EA-BEAA-7B8876AB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D13319-C06E-401A-8551-44D3D9F4E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138F0-7CD1-42B4-9256-71B7A2857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492A-170B-423A-AB76-20AFCBF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ED6F5-7A44-4634-8793-C8C38029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6AC8-5836-43D8-9735-70C1314E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7324-3350-4FDC-B0C7-D83450A5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09701-8055-4279-9A26-7F939ED7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41A14-3258-4CF3-99B1-39A4FBCA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375EA-A833-4673-93DC-9633A2C0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F8E81-AC27-4D53-BE7C-E094ABB3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0613A-8509-4E94-82E5-EE469542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60E16-7D7B-4623-9FB4-23DD5340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8872A-8E2D-45F5-B70A-A4EE1173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A90F2-8C3D-4486-96CB-2BA90E6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96D65-BA3D-41E0-B91D-5A715EA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136E-E186-4AA6-8847-A4098E52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E4018-09F6-4BD6-9946-5AD5E937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0A8B4-4117-4CE3-ABF3-BCB860D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AFEE1-311C-402C-B6D9-30A07C1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1BF26-F32A-44A5-8D7F-FF536D6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2461F-593A-4BB9-81BD-0648EE7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8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2ACD-AEFF-4319-B202-D8D72B36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7822-651C-4442-B074-34B365D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6C65A-2079-4B13-A87B-A3075C40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7D0D7-D926-41FE-8391-FD0BA8B98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18A3D-D728-49CF-9DE7-505AD05C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B57B38-318C-4B25-984C-1FE35B8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73BC9D-9402-48B9-8456-7851C80E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AD1EA3-D0FB-452C-A6AA-EC29FD90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BCD1E-B4CF-4160-8D9E-E685746D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C4750-2CE6-4494-B9B7-6A995203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CAEBC-1CF9-44D9-B550-678DB26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BAFEF-C44C-4CCA-B9F2-4AAFE92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0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C57F7-6843-4BB6-80FB-4BCDD5FF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DAD6D3-2B28-49EA-AAC7-69F107D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E3F9B-AA4C-477D-B9FB-76626DC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8E49E-B55B-4350-B504-34023FE4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E840F-0A49-4AC6-BB51-83A80CB5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8407D-5054-4BE9-B056-02C67F3A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E9DF1-2645-4B67-BD1C-9B6FFA9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D387C-6766-40D6-A222-43E1C043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A0632-3332-4A62-B44E-A87945DA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21520-314A-4E64-BCB8-8E74D734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301F9-3191-4FA3-A1AC-B3259C57A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D5FF2-FC86-472E-ACA7-F2E5AED1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9ED1A-F4CB-48D3-952F-4BE95B1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AE654-F7B1-4F7D-857D-8B0508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C895C-BBA7-488D-9DA7-7BCD5187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1B75E-4124-4EC0-9553-CA29571E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40786-CBCE-4C24-A050-508CA118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BC9B9-80FF-418D-BA72-5C13B479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038F-3E2E-4521-B145-3A2500C7893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53794-496D-408C-982E-B707C5E66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017A-53CF-465F-A60F-DA424A06F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90ED-8C70-48BB-8715-F0AF0EE7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0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4796-308E-48A3-A243-5AF69D78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经济负荷调度的进化规划技术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D5096-5CCB-416C-A07B-4B20253F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算法介绍 </a:t>
            </a:r>
            <a:r>
              <a:rPr lang="en-US" altLang="zh-CN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FD5B-CB6D-48F7-90C2-587898A3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具有高斯和</a:t>
            </a:r>
            <a:r>
              <a:rPr lang="en-US" altLang="zh-CN" sz="3600" dirty="0"/>
              <a:t>Cauchy</a:t>
            </a:r>
            <a:r>
              <a:rPr lang="zh-CN" altLang="en-US" sz="3600" dirty="0"/>
              <a:t>突变平均值的自适应损失</a:t>
            </a:r>
            <a:r>
              <a:rPr lang="en-US" altLang="zh-CN" sz="3600" dirty="0"/>
              <a:t>MFEP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FB14F-5E4C-4C8C-BC12-3B622BEA2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后代由以下公式创建：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dirty="0"/>
                  <a:t>分别是高斯和柯西随机变量，为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的每个值重新生成后代。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AFB14F-5E4C-4C8C-BC12-3B622BEA2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5D19BCF-D93F-496C-BE1D-82A27048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70" y="2703487"/>
            <a:ext cx="5827259" cy="7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0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254C-33D5-4C9D-99E1-CD003B3D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具有更好的高斯和</a:t>
            </a:r>
            <a:r>
              <a:rPr lang="en-US" altLang="zh-CN" sz="3600" dirty="0"/>
              <a:t>Cauchy</a:t>
            </a:r>
            <a:r>
              <a:rPr lang="zh-CN" altLang="en-US" sz="3600" dirty="0"/>
              <a:t>突变的自适应损失</a:t>
            </a:r>
            <a:r>
              <a:rPr lang="en-US" altLang="zh-CN" sz="3600" dirty="0"/>
              <a:t>IFEP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B99F7-687A-4FB9-A436-F40121A6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使用从每个父母产生的两个后代中选择更好的方法，一个通过高斯突变，另一个通过Cauchy突变（在IFEP中）。 设P1和P2是从父Pj生成的两个后代。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比较两个后代的目标函数值，选择更好的个体作为下一代。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EDF1E-E8D7-416C-9A06-B76227A3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022" y="3238646"/>
            <a:ext cx="3357956" cy="9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经济负荷调度的进化规划技术</vt:lpstr>
      <vt:lpstr>具有高斯和Cauchy突变平均值的自适应损失MFEP</vt:lpstr>
      <vt:lpstr>具有更好的高斯和Cauchy突变的自适应损失IFEP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经济负荷调度的进化规划技术</dc:title>
  <dc:creator>风笛 远方的</dc:creator>
  <cp:lastModifiedBy>风笛 远方的</cp:lastModifiedBy>
  <cp:revision>1</cp:revision>
  <dcterms:created xsi:type="dcterms:W3CDTF">2019-05-02T13:34:18Z</dcterms:created>
  <dcterms:modified xsi:type="dcterms:W3CDTF">2019-05-02T13:36:47Z</dcterms:modified>
</cp:coreProperties>
</file>