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3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3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3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4F32-4081-4734-832C-CC93E59C66A5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BFAD-9E79-4C37-963F-55D30639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5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6505" y="0"/>
            <a:ext cx="9144000" cy="1235826"/>
          </a:xfrm>
        </p:spPr>
        <p:txBody>
          <a:bodyPr/>
          <a:lstStyle/>
          <a:p>
            <a:r>
              <a:rPr lang="zh-CN" altLang="en-US" dirty="0" smtClean="0"/>
              <a:t>自适应进化规划及应用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8779" y="1235826"/>
            <a:ext cx="10796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进化计算借鉴生物界自然选择法则、遗传机制，利用选择、交叉、变异等操作模拟生物进化的过程以解决实值连续函数全局优化、神经网络结构优化、模式识别与系统辨识等问题，进化规划（</a:t>
            </a:r>
            <a:r>
              <a:rPr lang="en-US" altLang="zh-CN" sz="3600" dirty="0" smtClean="0"/>
              <a:t>Evolutionary Programming</a:t>
            </a:r>
            <a:r>
              <a:rPr lang="zh-CN" altLang="en-US" sz="3600" dirty="0" smtClean="0"/>
              <a:t>）是进化计算中的代表算法之一。</a:t>
            </a:r>
            <a:endParaRPr lang="en-US" altLang="zh-CN" sz="3600" dirty="0" smtClean="0"/>
          </a:p>
          <a:p>
            <a:r>
              <a:rPr lang="zh-CN" altLang="en-US" sz="3600" dirty="0" smtClean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83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进化规划简介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L. J. </a:t>
            </a:r>
            <a:r>
              <a:rPr lang="en-US" altLang="zh-CN" dirty="0" err="1" smtClean="0"/>
              <a:t>Fogel</a:t>
            </a:r>
            <a:r>
              <a:rPr lang="en-US" altLang="zh-CN" dirty="0" smtClean="0"/>
              <a:t>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年代在人工智能研究中提出的一种有限状态机进化模型，在此模型中机器的状态基于分布的规律进行编译。        </a:t>
            </a:r>
            <a:endParaRPr lang="en-US" altLang="zh-CN" dirty="0" smtClean="0"/>
          </a:p>
          <a:p>
            <a:r>
              <a:rPr lang="en-US" altLang="zh-CN" dirty="0" smtClean="0"/>
              <a:t>D. B. </a:t>
            </a:r>
            <a:r>
              <a:rPr lang="en-US" altLang="zh-CN" dirty="0" err="1" smtClean="0"/>
              <a:t>Fogel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年代拓广了 </a:t>
            </a:r>
            <a:r>
              <a:rPr lang="en-US" altLang="zh-CN" dirty="0" smtClean="0"/>
              <a:t>EP </a:t>
            </a:r>
            <a:r>
              <a:rPr lang="zh-CN" altLang="en-US" dirty="0" smtClean="0"/>
              <a:t>思想，使它可处理实数空间的优化问题，并在变异运算中引入了正态分布变异算子，这样 </a:t>
            </a:r>
            <a:r>
              <a:rPr lang="en-US" altLang="zh-CN" dirty="0" smtClean="0"/>
              <a:t>EP </a:t>
            </a:r>
            <a:r>
              <a:rPr lang="zh-CN" altLang="en-US" dirty="0" smtClean="0"/>
              <a:t>就变成了一种优化搜索工具，并在很多实际问题中得到了应用。        </a:t>
            </a:r>
            <a:endParaRPr lang="en-US" altLang="zh-CN" dirty="0" smtClean="0"/>
          </a:p>
          <a:p>
            <a:r>
              <a:rPr lang="en-US" altLang="zh-CN" dirty="0" smtClean="0"/>
              <a:t>EP </a:t>
            </a:r>
            <a:r>
              <a:rPr lang="zh-CN" altLang="en-US" dirty="0" smtClean="0"/>
              <a:t>模拟生物种群层次上的进化，因此在进化过程中主要强调生物种群行为上的联系，即强调种群层次上的行为进化而建立父、子代间的行为链，意味着好的子代才有资格生存，而无论其父代如何，适于选择子代。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6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1.Wang K P, </a:t>
            </a:r>
            <a:r>
              <a:rPr lang="en-US" altLang="zh-CN" dirty="0" err="1" smtClean="0"/>
              <a:t>Yuryevich</a:t>
            </a:r>
            <a:r>
              <a:rPr lang="en-US" altLang="zh-CN" dirty="0" smtClean="0"/>
              <a:t> J. Evolutionary-programming-based algorithm for environmentally-constrained economic dispatch[J]. IEEE Transactions on Power Systems, 1998, 13(2): 301-306.</a:t>
            </a:r>
          </a:p>
          <a:p>
            <a:r>
              <a:rPr lang="en-US" altLang="zh-CN" dirty="0" smtClean="0"/>
              <a:t>2.Yang P C, Yang H T, Huang C L. Scheduling short-term hydrothermal generation using evolutionary programming techniques[J]. IEE Proceedings-Generation, Transmission and Distribution, 1996, 143(4): 371-376.</a:t>
            </a:r>
          </a:p>
          <a:p>
            <a:r>
              <a:rPr lang="en-US" altLang="zh-CN" dirty="0" smtClean="0"/>
              <a:t>3.Fogel D B. An introduction to simulated evolutionary optimization[J]. IEEE transactions on neural networks, 1994, 5(1): 3-14.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65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目标任务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介绍自</a:t>
            </a:r>
            <a:r>
              <a:rPr lang="zh-CN" altLang="en-US" dirty="0"/>
              <a:t>适应进化</a:t>
            </a:r>
            <a:r>
              <a:rPr lang="zh-CN" altLang="en-US" dirty="0" smtClean="0"/>
              <a:t>规划的演变过程</a:t>
            </a:r>
            <a:endParaRPr lang="en-US" altLang="zh-CN" dirty="0" smtClean="0"/>
          </a:p>
          <a:p>
            <a:r>
              <a:rPr lang="zh-CN" altLang="en-US" dirty="0" smtClean="0"/>
              <a:t>对其中几种</a:t>
            </a:r>
            <a:r>
              <a:rPr lang="zh-CN" altLang="en-US" dirty="0"/>
              <a:t>重要</a:t>
            </a:r>
            <a:r>
              <a:rPr lang="zh-CN" altLang="en-US" dirty="0" smtClean="0"/>
              <a:t>算法进行比较分析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885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204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自适应进化规划及应用</vt:lpstr>
      <vt:lpstr>进化规划简介</vt:lpstr>
      <vt:lpstr>参考文献 </vt:lpstr>
      <vt:lpstr>目标任务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自适应进化规划及应用</dc:title>
  <dc:creator>AutoBVT</dc:creator>
  <cp:lastModifiedBy>AutoBVT</cp:lastModifiedBy>
  <cp:revision>3</cp:revision>
  <dcterms:created xsi:type="dcterms:W3CDTF">2019-03-12T17:52:52Z</dcterms:created>
  <dcterms:modified xsi:type="dcterms:W3CDTF">2019-03-12T18:08:25Z</dcterms:modified>
</cp:coreProperties>
</file>