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00E41-1B4E-4C67-82B4-C9377C61B39B}" v="2" dt="2019-05-02T13:35:11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风笛 远方的" userId="e00323f622297508" providerId="LiveId" clId="{80100E41-1B4E-4C67-82B4-C9377C61B39B}"/>
    <pc:docChg chg="addSld modSld">
      <pc:chgData name="风笛 远方的" userId="e00323f622297508" providerId="LiveId" clId="{80100E41-1B4E-4C67-82B4-C9377C61B39B}" dt="2019-05-02T13:35:11.620" v="1"/>
      <pc:docMkLst>
        <pc:docMk/>
      </pc:docMkLst>
      <pc:sldChg chg="add">
        <pc:chgData name="风笛 远方的" userId="e00323f622297508" providerId="LiveId" clId="{80100E41-1B4E-4C67-82B4-C9377C61B39B}" dt="2019-05-02T13:35:02.270" v="0"/>
        <pc:sldMkLst>
          <pc:docMk/>
          <pc:sldMk cId="2479974274" sldId="256"/>
        </pc:sldMkLst>
      </pc:sldChg>
      <pc:sldChg chg="add">
        <pc:chgData name="风笛 远方的" userId="e00323f622297508" providerId="LiveId" clId="{80100E41-1B4E-4C67-82B4-C9377C61B39B}" dt="2019-05-02T13:35:11.620" v="1"/>
        <pc:sldMkLst>
          <pc:docMk/>
          <pc:sldMk cId="3598825228" sldId="266"/>
        </pc:sldMkLst>
      </pc:sldChg>
      <pc:sldChg chg="add">
        <pc:chgData name="风笛 远方的" userId="e00323f622297508" providerId="LiveId" clId="{80100E41-1B4E-4C67-82B4-C9377C61B39B}" dt="2019-05-02T13:35:11.620" v="1"/>
        <pc:sldMkLst>
          <pc:docMk/>
          <pc:sldMk cId="152774221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6AD56-9112-485B-B025-CD5AA871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6F5E51-DA13-4A62-9AA9-4301034CA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1CF8A-95C9-461A-ADCA-F9C9C70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5CCAE-6E35-4A6E-AF92-7C8E3E6F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04B68-9E49-4591-A08F-27225AAC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7B3CD-05A0-4B57-91A9-FB680A48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FDC908-8A2C-45F3-8612-6FB7C10FA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E3EF3-64CB-40DD-8BEA-7EE5F0C5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561CD-2542-4412-ABE3-0B1CEED4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69861-F196-49A5-BB1A-28814F7F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19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D7352D-796F-4B7B-90E9-D889CE37D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25DD9-3F14-4C39-8606-F24A8819A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1AFE3-61D4-4827-870E-A4C719A8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78BC3-1F04-40D9-B814-F8FCC6BC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0C234-B673-430B-BDDF-F58AB0A2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B6F18-CD61-482C-A76C-E813E74D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199A8-E523-436D-B6D5-761EB8D0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D0763-6B6B-460F-942E-E55B49C8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312B6-0B3F-4D5A-A256-A2CE566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DEDA6-FF0A-40E4-92F4-8EE5DF46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AEDA3-8654-478D-BCA0-9B4537E6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07B35-61E4-4237-AB44-2B14DC8C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D8E9A-D538-4499-8EA2-19E14D38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BF333-4DA2-43A7-9D58-9853DB84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8F665-68C7-4AB7-A3F2-A8382B32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5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9482B-3880-40EC-89AD-0DA4CEF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8518-F5E4-447A-BA00-121080523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0417B-5C6E-4443-8705-68C656C8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CC8CE-1955-420D-A241-2C4E1389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75AE70-19F0-492A-ADCC-49098975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652D1-2DB5-4753-878E-8EF4C025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E5679-2AD0-42E7-BC14-063B04B9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141F0-0D21-4BA6-9FC3-51AB2A85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346B9-12DF-49B9-A04C-31CFA2564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5084F3-ACF3-4FBE-B75F-B56F2F40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5989E0-9073-47B7-B75C-F2C70447D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113948-F4DB-4EAD-A0D9-3B8F91BE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D8CCC-58B2-4B5B-882F-3869688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6A05F2-107E-4F55-B6BA-E2655AD6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5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AA63-7BD7-4813-BFE8-9E4679F4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CB68D5-DBAC-479D-B89F-582922E2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5ED211-DED6-46D6-9A24-5D286F48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C2B472-E66C-42D7-9F47-BEB2AABD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3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9464F3-2738-405A-83B5-CA249E51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102BED-6E25-4C44-92C4-7C6F9826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4F816-E0E8-4F09-A857-EB41C5AD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D28FC-DD00-4FA9-A809-81143E9F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02790-3E46-438E-A55D-66E8CB6A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D11482-2DA3-4968-B098-831DA32CF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C3F21-6B19-49A1-9834-0762B6D5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ABBBD5-483F-497D-BA40-0EF4CDCE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65C8F-F5C2-41F9-A874-D8D956C4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18B5-D6F2-444E-869F-4FC00771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CF9A05-66F9-4ED4-A2E4-CF8DBDB6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7C13E-1C74-42A7-9B67-9E57CF497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6D532-793A-4AF9-8E26-0C7953ED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0B108-BECE-4C00-842C-29F47B44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A8B0D-4469-4517-AC04-FB49006C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2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E663EE-95EF-45ED-9509-5B1308D9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A7BC0-9568-40BE-BB5D-DE9904E39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F4AF5-9A24-4D7F-AC80-132836CAC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2A3D-FCFE-425D-8DC0-81B4B3DCFBC8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6B515-F517-4B2C-BED8-AA44AE808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C3CAF-F0E3-42FE-B742-3842782CB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0F5B-F22B-49BC-ADF3-0B6C84FF5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B4796-308E-48A3-A243-5AF69D78D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经济负荷调度的进化规划技术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9D5096-5CCB-416C-A07B-4B20253FB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进化规划</a:t>
            </a:r>
          </a:p>
        </p:txBody>
      </p:sp>
    </p:spTree>
    <p:extLst>
      <p:ext uri="{BB962C8B-B14F-4D97-AF65-F5344CB8AC3E}">
        <p14:creationId xmlns:p14="http://schemas.microsoft.com/office/powerpoint/2010/main" val="247997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7104F-F853-4C2F-9CD8-051343B0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7991"/>
            <a:ext cx="10515600" cy="1325563"/>
          </a:xfrm>
        </p:spPr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DFE20-1B3E-4E9B-B5C8-BB2D35FCC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7783"/>
            <a:ext cx="5157787" cy="823912"/>
          </a:xfrm>
        </p:spPr>
        <p:txBody>
          <a:bodyPr/>
          <a:lstStyle/>
          <a:p>
            <a:r>
              <a:rPr lang="zh-CN" altLang="zh-CN" dirty="0"/>
              <a:t>收敛的相对频率百分比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F56952-65A6-4D4F-9DE5-A155B5A25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表</a:t>
            </a:r>
            <a:r>
              <a:rPr lang="en-US" altLang="zh-CN" sz="2400" dirty="0"/>
              <a:t>III</a:t>
            </a:r>
            <a:r>
              <a:rPr lang="zh-CN" altLang="en-US" sz="2400" dirty="0"/>
              <a:t>显示了四种进化规划算法在</a:t>
            </a:r>
            <a:r>
              <a:rPr lang="en-US" altLang="zh-CN" sz="2400" dirty="0"/>
              <a:t>100</a:t>
            </a:r>
            <a:r>
              <a:rPr lang="zh-CN" altLang="en-US" sz="2400" dirty="0"/>
              <a:t>个不同的初始试验解中，每种算法在</a:t>
            </a:r>
            <a:r>
              <a:rPr lang="en-US" altLang="zh-CN" sz="2400" dirty="0"/>
              <a:t>100</a:t>
            </a:r>
            <a:r>
              <a:rPr lang="zh-CN" altLang="en-US" sz="2400" dirty="0"/>
              <a:t>次运行中获得特定范围内的成本的频率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IFEP</a:t>
            </a:r>
            <a:r>
              <a:rPr lang="zh-CN" altLang="en-US" sz="2400" dirty="0"/>
              <a:t>概率最高，但收敛速度慢于</a:t>
            </a:r>
            <a:r>
              <a:rPr lang="en-US" altLang="zh-CN" sz="2400" dirty="0"/>
              <a:t>FEP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CEP</a:t>
            </a:r>
            <a:r>
              <a:rPr lang="zh-CN" altLang="en-US" sz="2400" dirty="0"/>
              <a:t>收敛率最低</a:t>
            </a:r>
          </a:p>
        </p:txBody>
      </p:sp>
      <p:pic>
        <p:nvPicPr>
          <p:cNvPr id="7" name="Picture 1345">
            <a:extLst>
              <a:ext uri="{FF2B5EF4-FFF2-40B4-BE49-F238E27FC236}">
                <a16:creationId xmlns:a16="http://schemas.microsoft.com/office/drawing/2014/main" id="{43E2A7F1-F028-482C-8936-1BDE97FD84E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1357" y="2231695"/>
            <a:ext cx="4726112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2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F2BBB-51C8-441A-9CB3-4007549F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具有</a:t>
            </a:r>
            <a:r>
              <a:rPr lang="en-US" altLang="zh-CN" sz="3600" dirty="0"/>
              <a:t>1800</a:t>
            </a:r>
            <a:r>
              <a:rPr lang="zh-CN" altLang="en-US" sz="3600" dirty="0"/>
              <a:t>兆瓦负载的测试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E629E3-EAED-41AA-B677-B35FCC90F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本实验的人口规模为</a:t>
            </a:r>
            <a:r>
              <a:rPr lang="en-US" altLang="zh-CN" sz="2400" dirty="0"/>
              <a:t>30</a:t>
            </a:r>
            <a:r>
              <a:rPr lang="zh-CN" altLang="en-US" sz="2400" dirty="0"/>
              <a:t>。在本实验中，比例因子和惩罚因子的值分别为</a:t>
            </a:r>
            <a:r>
              <a:rPr lang="en-US" altLang="zh-CN" sz="2400" dirty="0"/>
              <a:t>0.01</a:t>
            </a:r>
            <a:r>
              <a:rPr lang="zh-CN" altLang="en-US" sz="2400" dirty="0"/>
              <a:t>和</a:t>
            </a:r>
            <a:r>
              <a:rPr lang="en-US" altLang="zh-CN" sz="2400" dirty="0"/>
              <a:t>1000</a:t>
            </a:r>
            <a:r>
              <a:rPr lang="zh-CN" altLang="en-US" sz="2400" dirty="0"/>
              <a:t>时，得到了较好的结果。</a:t>
            </a:r>
          </a:p>
        </p:txBody>
      </p:sp>
      <p:pic>
        <p:nvPicPr>
          <p:cNvPr id="5" name="Picture 1499">
            <a:extLst>
              <a:ext uri="{FF2B5EF4-FFF2-40B4-BE49-F238E27FC236}">
                <a16:creationId xmlns:a16="http://schemas.microsoft.com/office/drawing/2014/main" id="{0C7185C7-F4AD-46DF-B3B5-BE93891BEC2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664" y="1825624"/>
            <a:ext cx="5343978" cy="22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4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经济负荷调度的进化规划技术</vt:lpstr>
      <vt:lpstr>实验结果</vt:lpstr>
      <vt:lpstr>具有1800兆瓦负载的测试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经济负荷调度的进化规划技术</dc:title>
  <dc:creator>风笛 远方的</dc:creator>
  <cp:lastModifiedBy>风笛 远方的</cp:lastModifiedBy>
  <cp:revision>1</cp:revision>
  <dcterms:created xsi:type="dcterms:W3CDTF">2019-05-02T13:34:59Z</dcterms:created>
  <dcterms:modified xsi:type="dcterms:W3CDTF">2019-05-02T13:35:12Z</dcterms:modified>
</cp:coreProperties>
</file>