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4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0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0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55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4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9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18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42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4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4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5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4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9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1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149BEC-2561-4FA7-94DF-F2DFFD7BBE0F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17C6A-8FEA-46AF-8E63-C17F3222E3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7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B7F81D-F1FD-4BC7-8C33-78081B728CAA}"/>
              </a:ext>
            </a:extLst>
          </p:cNvPr>
          <p:cNvSpPr txBox="1"/>
          <p:nvPr/>
        </p:nvSpPr>
        <p:spPr>
          <a:xfrm>
            <a:off x="838985" y="2782669"/>
            <a:ext cx="74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多种群协同进化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6A3D5F-E04A-4AE0-A514-E62E23C7C133}"/>
              </a:ext>
            </a:extLst>
          </p:cNvPr>
          <p:cNvSpPr txBox="1"/>
          <p:nvPr/>
        </p:nvSpPr>
        <p:spPr>
          <a:xfrm>
            <a:off x="3596326" y="3648174"/>
            <a:ext cx="1951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贾程皓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21821117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98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96887-08D2-4932-A34D-DDC1DA6342A1}"/>
              </a:ext>
            </a:extLst>
          </p:cNvPr>
          <p:cNvSpPr txBox="1"/>
          <p:nvPr/>
        </p:nvSpPr>
        <p:spPr>
          <a:xfrm>
            <a:off x="1072896" y="1048512"/>
            <a:ext cx="70469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进化算法运用生物协同进化的思想，通过构造两个或多个种群，建立它们之间的竞争或合作关系，多个种群通过相互作用来提高各自性能，适应复杂系统的动态演化环境，以达到种群优化的目的。协同进化算法是求解大规模优化算法的一个有效的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协同进化有两种类型，一种是竞争型，一种是合作型。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竞争型协同进化即为两个或多个种群或物种是有竞争关系，它们不断地相互竞争，然后不断地提高。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合作协同进化基于“分而治之”的思想：对于一个优化问题，将问题的变量分为若干组，各个组分别进行优化，且各个组相互之间进行协作，共同完成问题的优化。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近年来，协同演化算法已在很多领域取得了一系列的成功应用，如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函数优化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、多目标优化、分类、图像分割、神经网络等。</a:t>
            </a:r>
          </a:p>
        </p:txBody>
      </p:sp>
    </p:spTree>
    <p:extLst>
      <p:ext uri="{BB962C8B-B14F-4D97-AF65-F5344CB8AC3E}">
        <p14:creationId xmlns:p14="http://schemas.microsoft.com/office/powerpoint/2010/main" val="375390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0175F5-7BED-49B7-B0FF-2B8173C69725}"/>
              </a:ext>
            </a:extLst>
          </p:cNvPr>
          <p:cNvSpPr txBox="1"/>
          <p:nvPr/>
        </p:nvSpPr>
        <p:spPr>
          <a:xfrm>
            <a:off x="1072896" y="1048512"/>
            <a:ext cx="7046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张静华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韩璞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多算法多种群协同优化差分进化算法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系统仿真学报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,2018,30(05):1690-1699.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梅领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基于协同进化的多目标优化算法研究及应用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[D].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南京邮电大学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,2017.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刘睿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基于协同进化的大规模优化算法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[D].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郑州大学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,2017.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倪晓晔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基于协同进化算法解决大规模优化和多目标优化问题的研究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[D].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华南理工大学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,2017.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李学哲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赵美虹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唐佳佳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多目标协同进化算法及其应用研究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苏州科技学院学报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自然科学版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),2015,32(03):43-46+69.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 A Cooperative Coevolutionary Approach to Function Optimization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77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323</Words>
  <Application>Microsoft Office PowerPoint</Application>
  <PresentationFormat>全屏显示(4:3)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Garamond</vt:lpstr>
      <vt:lpstr>Wingdings</vt:lpstr>
      <vt:lpstr>环保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5</cp:revision>
  <dcterms:created xsi:type="dcterms:W3CDTF">2019-03-13T16:34:01Z</dcterms:created>
  <dcterms:modified xsi:type="dcterms:W3CDTF">2019-03-13T18:38:16Z</dcterms:modified>
</cp:coreProperties>
</file>