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4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9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6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BCF7-32A1-49C3-97B9-75650D843D1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6605-CEE1-4EE8-A010-6CB18048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主题：神经网络进化</a:t>
            </a:r>
            <a:r>
              <a:rPr lang="en-US" altLang="zh-CN" dirty="0"/>
              <a:t>(</a:t>
            </a:r>
            <a:r>
              <a:rPr lang="en-US" altLang="zh-CN" dirty="0" err="1"/>
              <a:t>NeuroEvolution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神经网络在当今是一种迅速发展的机器学习方式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使用反向传播的神经网络更是被推向了一轮又一轮的高峰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可是我们的视野请不要被反向传播的神经网络变得狭隘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因为使用神经网络的机器学习方法还有这么一种叫做</a:t>
            </a:r>
            <a:r>
              <a:rPr lang="en-US" altLang="zh-CN" dirty="0" smtClean="0"/>
              <a:t>: </a:t>
            </a:r>
            <a:r>
              <a:rPr lang="zh-CN" altLang="en-US" dirty="0" smtClean="0"/>
              <a:t>神经进化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NeuroEvolution</a:t>
            </a:r>
            <a:r>
              <a:rPr lang="en-US" altLang="zh-CN" dirty="0" smtClean="0"/>
              <a:t>). </a:t>
            </a:r>
            <a:r>
              <a:rPr lang="zh-CN" altLang="en-US" dirty="0" smtClean="0"/>
              <a:t>这种神经网络个人认为是更接近于生物的神经网络系统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因为他和生物神经网络一样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并没有反向传播这一步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主导它解决问题的方式就是 “进化”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而反向传播的神经网络解决问题的方式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我们可以看作是 “优化”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7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[1] K. O. Stanley and R. </a:t>
            </a:r>
            <a:r>
              <a:rPr lang="en-US" altLang="zh-CN" sz="1800" dirty="0" err="1" smtClean="0"/>
              <a:t>Miikkulainen</a:t>
            </a:r>
            <a:r>
              <a:rPr lang="en-US" altLang="zh-CN" sz="1800" dirty="0" smtClean="0"/>
              <a:t>, "Efficient evolution of neural network topologies," </a:t>
            </a:r>
            <a:r>
              <a:rPr lang="en-US" altLang="zh-CN" sz="1800" i="1" dirty="0" smtClean="0"/>
              <a:t>Proceedings of the 2002 Congress on Evolutionary Computation. CEC'02 (Cat. No.02TH8600)</a:t>
            </a:r>
            <a:r>
              <a:rPr lang="en-US" altLang="zh-CN" sz="1800" dirty="0" smtClean="0"/>
              <a:t>, Honolulu, HI, USA, 2002, pp. 1757-1762 vol.2. </a:t>
            </a:r>
            <a:r>
              <a:rPr lang="en-US" altLang="zh-CN" sz="1800" dirty="0" err="1" smtClean="0"/>
              <a:t>doi</a:t>
            </a:r>
            <a:r>
              <a:rPr lang="en-US" altLang="zh-CN" sz="1800" dirty="0" smtClean="0"/>
              <a:t>: 10.1109/CEC.2002.1004508</a:t>
            </a:r>
          </a:p>
          <a:p>
            <a:pPr marL="0" indent="0">
              <a:buNone/>
            </a:pPr>
            <a:r>
              <a:rPr lang="en-US" altLang="zh-CN" sz="1800" dirty="0" smtClean="0"/>
              <a:t>[2] https://morvanzhou.github.io/tutorials/machine-learning/evolutionary-algorithm/4-01-neuro-evolution/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695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主题：神经网络进化(NeuroEvolution)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jianke</dc:creator>
  <cp:lastModifiedBy>hu jianke</cp:lastModifiedBy>
  <cp:revision>2</cp:revision>
  <dcterms:created xsi:type="dcterms:W3CDTF">2019-03-12T12:11:02Z</dcterms:created>
  <dcterms:modified xsi:type="dcterms:W3CDTF">2019-03-12T12:21:15Z</dcterms:modified>
</cp:coreProperties>
</file>