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E7550-7AB3-48CB-82A2-12360C005C3F}" v="21" dt="2019-03-14T05:54:48.601"/>
    <p1510:client id="{D2695D64-6F89-42CB-A345-519315771959}" v="12" dt="2019-03-14T06:18:56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Kai" userId="ef42190ddb396410" providerId="LiveId" clId="{D9BE7550-7AB3-48CB-82A2-12360C005C3F}"/>
    <pc:docChg chg="addSld modSld">
      <pc:chgData name="Li Kai" userId="ef42190ddb396410" providerId="LiveId" clId="{D9BE7550-7AB3-48CB-82A2-12360C005C3F}" dt="2019-03-14T05:54:48.600" v="82"/>
      <pc:docMkLst>
        <pc:docMk/>
      </pc:docMkLst>
      <pc:sldChg chg="modSp add">
        <pc:chgData name="Li Kai" userId="ef42190ddb396410" providerId="LiveId" clId="{D9BE7550-7AB3-48CB-82A2-12360C005C3F}" dt="2019-03-14T05:54:48.600" v="82"/>
        <pc:sldMkLst>
          <pc:docMk/>
          <pc:sldMk cId="2697654693" sldId="256"/>
        </pc:sldMkLst>
        <pc:spChg chg="mod">
          <ac:chgData name="Li Kai" userId="ef42190ddb396410" providerId="LiveId" clId="{D9BE7550-7AB3-48CB-82A2-12360C005C3F}" dt="2019-03-14T05:54:48.600" v="82"/>
          <ac:spMkLst>
            <pc:docMk/>
            <pc:sldMk cId="2697654693" sldId="256"/>
            <ac:spMk id="2" creationId="{506DF577-D68F-4EE2-855A-A6248B3BEAC3}"/>
          </ac:spMkLst>
        </pc:spChg>
      </pc:sldChg>
    </pc:docChg>
  </pc:docChgLst>
  <pc:docChgLst>
    <pc:chgData name="Li Kai" userId="ef42190ddb396410" providerId="LiveId" clId="{D2695D64-6F89-42CB-A345-519315771959}"/>
    <pc:docChg chg="custSel addSld modSld">
      <pc:chgData name="Li Kai" userId="ef42190ddb396410" providerId="LiveId" clId="{D2695D64-6F89-42CB-A345-519315771959}" dt="2019-03-14T06:19:06.279" v="64" actId="1076"/>
      <pc:docMkLst>
        <pc:docMk/>
      </pc:docMkLst>
      <pc:sldChg chg="modSp">
        <pc:chgData name="Li Kai" userId="ef42190ddb396410" providerId="LiveId" clId="{D2695D64-6F89-42CB-A345-519315771959}" dt="2019-03-14T06:14:45.993" v="55" actId="20577"/>
        <pc:sldMkLst>
          <pc:docMk/>
          <pc:sldMk cId="2697654693" sldId="256"/>
        </pc:sldMkLst>
        <pc:spChg chg="mod">
          <ac:chgData name="Li Kai" userId="ef42190ddb396410" providerId="LiveId" clId="{D2695D64-6F89-42CB-A345-519315771959}" dt="2019-03-14T06:14:45.993" v="55" actId="20577"/>
          <ac:spMkLst>
            <pc:docMk/>
            <pc:sldMk cId="2697654693" sldId="256"/>
            <ac:spMk id="2" creationId="{506DF577-D68F-4EE2-855A-A6248B3BEAC3}"/>
          </ac:spMkLst>
        </pc:spChg>
      </pc:sldChg>
      <pc:sldChg chg="modSp add">
        <pc:chgData name="Li Kai" userId="ef42190ddb396410" providerId="LiveId" clId="{D2695D64-6F89-42CB-A345-519315771959}" dt="2019-03-14T06:13:50.679" v="34" actId="27636"/>
        <pc:sldMkLst>
          <pc:docMk/>
          <pc:sldMk cId="2468244782" sldId="257"/>
        </pc:sldMkLst>
        <pc:spChg chg="mod">
          <ac:chgData name="Li Kai" userId="ef42190ddb396410" providerId="LiveId" clId="{D2695D64-6F89-42CB-A345-519315771959}" dt="2019-03-14T06:13:43.122" v="32"/>
          <ac:spMkLst>
            <pc:docMk/>
            <pc:sldMk cId="2468244782" sldId="257"/>
            <ac:spMk id="2" creationId="{7515F6A6-0026-46B3-A775-015B61C6AA31}"/>
          </ac:spMkLst>
        </pc:spChg>
        <pc:spChg chg="mod">
          <ac:chgData name="Li Kai" userId="ef42190ddb396410" providerId="LiveId" clId="{D2695D64-6F89-42CB-A345-519315771959}" dt="2019-03-14T06:13:50.679" v="34" actId="27636"/>
          <ac:spMkLst>
            <pc:docMk/>
            <pc:sldMk cId="2468244782" sldId="257"/>
            <ac:spMk id="3" creationId="{AC06CCA4-237E-4078-8941-1BC00BCCBBCA}"/>
          </ac:spMkLst>
        </pc:spChg>
      </pc:sldChg>
      <pc:sldChg chg="addSp delSp modSp add">
        <pc:chgData name="Li Kai" userId="ef42190ddb396410" providerId="LiveId" clId="{D2695D64-6F89-42CB-A345-519315771959}" dt="2019-03-14T06:19:06.279" v="64" actId="1076"/>
        <pc:sldMkLst>
          <pc:docMk/>
          <pc:sldMk cId="3766867015" sldId="258"/>
        </pc:sldMkLst>
        <pc:spChg chg="del">
          <ac:chgData name="Li Kai" userId="ef42190ddb396410" providerId="LiveId" clId="{D2695D64-6F89-42CB-A345-519315771959}" dt="2019-03-14T06:18:41.936" v="58" actId="478"/>
          <ac:spMkLst>
            <pc:docMk/>
            <pc:sldMk cId="3766867015" sldId="258"/>
            <ac:spMk id="2" creationId="{968045D1-E4FC-4B62-9F93-AFF56FD9AA65}"/>
          </ac:spMkLst>
        </pc:spChg>
        <pc:spChg chg="mod">
          <ac:chgData name="Li Kai" userId="ef42190ddb396410" providerId="LiveId" clId="{D2695D64-6F89-42CB-A345-519315771959}" dt="2019-03-14T06:18:52.336" v="60" actId="1076"/>
          <ac:spMkLst>
            <pc:docMk/>
            <pc:sldMk cId="3766867015" sldId="258"/>
            <ac:spMk id="3" creationId="{6466FEEC-4CED-43E2-893F-9700079FCD86}"/>
          </ac:spMkLst>
        </pc:spChg>
        <pc:spChg chg="add mod">
          <ac:chgData name="Li Kai" userId="ef42190ddb396410" providerId="LiveId" clId="{D2695D64-6F89-42CB-A345-519315771959}" dt="2019-03-14T06:19:06.279" v="64" actId="1076"/>
          <ac:spMkLst>
            <pc:docMk/>
            <pc:sldMk cId="3766867015" sldId="258"/>
            <ac:spMk id="4" creationId="{DAFD175B-9872-4B4A-9D2B-917147FCD4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23DA-89EC-43EB-89E7-84196DCC5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0D764-E913-4D25-91F7-80BB031F1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6B01-2F69-4766-B9C3-02F3E377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883F-D9B4-4180-95B4-17C5CA1A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1709-D6AC-4A25-A6FA-72435F0D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B98-8F9C-4A5E-BA70-604FDDD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6968B-D306-4FC5-8B9F-AD1EB85C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5EB6-9FBE-4FCE-8573-7D57F298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448C-A141-43DE-8290-C3324534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9A2F-2BEA-4F24-845A-A37ACA38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1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A79E6-6DB4-429D-8892-AFAD830A7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0D361-29BA-4ED2-95C2-D9F8F94E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0AF1-DCD4-40B1-B564-14677521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FF23-E025-420F-A856-F53AE5A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1A76-5F84-4786-AD16-C4322612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6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B78C-5850-49CF-A99E-B0409E7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7D4E-63EB-4FD1-B43B-E24B7B3E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A0C7D-1A3F-45EE-A4F0-A21BABBD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0007-461A-4196-BB28-F3E79168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7789-437F-458C-B7F0-D9DABBC2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5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6AF6-A7E9-4734-B33C-786BAA38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13C1-3D12-4F3A-BE3E-0E1D8F73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D4BC-60F3-4062-998F-457ECB12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6858-5C6E-4D51-8E5C-51AF472E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E2D8-882C-400F-B87B-3907474B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2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754B-89FA-4375-8085-CC90901B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44EF-37B0-49D7-9733-D46BA27E2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0E4D-5577-419A-8CD2-9FEE5D766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BE94-2E14-448C-A998-6B60E034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EB2F9-913E-4776-9163-40F07D68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5FEA-F643-4C86-B534-5AF6E72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A83E-1B50-4511-937B-7668A57B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9C08C-DB45-481C-8A57-63C3895C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BA683-51FB-46CE-A3C9-F4F0CFEB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3E4DF-E12A-48C0-854A-1A120A189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8EDA1-FEBE-4617-A104-3EA089A4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687C4-C8C5-4DE7-A5CB-B561B93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AC5E4-0CD7-48A2-80A8-66670E5A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1680-4D91-452B-8C20-A81A596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4A9C-3089-4F0D-A62D-67B126BD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A5805-7343-4108-8213-E576DD4D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E453D-76A7-4729-AC16-1C95D1D5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A5DEA-A7CB-42FE-84BF-167B59DC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9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B5BA2-08A3-4D75-B2B7-C9FA533F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B3FDF-B17C-4C12-8FC0-8D7422AD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EBB19-68F5-4808-B21E-A29FAA26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3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62DE-DF7B-4C76-863A-7F381A07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5DEF-CC3E-422C-8DDA-9F3C7F1E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2F920-1C33-4F5D-9140-FDC89AD54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2C9BF-E377-4931-9330-A790BCB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134C-85D6-408E-89FC-7E2B203F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BEF4-6DDE-4C39-9E63-4876B88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0CA9-9B11-46FE-BB9D-AF7293A5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98220-ADD0-4440-8544-59F13814B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4579-9577-4430-A53F-F92D8D20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80FC-381F-427E-A969-3FEC7F7D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E41D-6577-4819-815E-D3D597CF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FE770-0323-40BA-8A67-9A29F63A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7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5354D-8FBC-48BA-B873-D27AE660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B7B4-D491-4419-8D27-347D0A27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68D9-A1F8-41BE-9724-17E95805B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1CC9-AE90-4A80-9DED-567D8D3F0A93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5AD1-A3E4-4E20-A53C-961101546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2B76-7AB7-431B-ADB3-78A3EDD21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C8DA-79C9-44C2-AC80-9574B91C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1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F577-D68F-4EE2-855A-A6248B3BE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进化算法与路径规划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2033F-269D-4D25-BB7C-C7C95A3FB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65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F6A6-0026-46B3-A775-015B61C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CCA4-237E-4078-8941-1BC00BCC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7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Fetanat</a:t>
            </a:r>
            <a:r>
              <a:rPr lang="en-US" altLang="zh-CN" dirty="0"/>
              <a:t> M, </a:t>
            </a:r>
            <a:r>
              <a:rPr lang="en-US" altLang="zh-CN" dirty="0" err="1"/>
              <a:t>Haghzad</a:t>
            </a:r>
            <a:r>
              <a:rPr lang="en-US" altLang="zh-CN" dirty="0"/>
              <a:t> S, </a:t>
            </a:r>
            <a:r>
              <a:rPr lang="en-US" altLang="zh-CN" dirty="0" err="1"/>
              <a:t>Shouraki</a:t>
            </a:r>
            <a:r>
              <a:rPr lang="en-US" altLang="zh-CN" dirty="0"/>
              <a:t> S B. Optimization of dynamic mobile robot path planning based on evolutionary methods[C]//2015 AI &amp; Robotics (IRANOPEN). IEEE, 2015: 1-7.</a:t>
            </a:r>
          </a:p>
          <a:p>
            <a:endParaRPr lang="en-US" altLang="zh-CN" dirty="0"/>
          </a:p>
          <a:p>
            <a:r>
              <a:rPr lang="en-US" altLang="zh-CN" dirty="0"/>
              <a:t>Contreras-Cruz M A, Ayala-Ramirez V, Hernandez-Belmonte U H. Mobile robot path planning using artificial bee colony and evolutionary programming[J]. Applied Soft Computing, 2015, 30: 319-328.</a:t>
            </a:r>
          </a:p>
          <a:p>
            <a:endParaRPr lang="en-US" altLang="zh-CN" dirty="0"/>
          </a:p>
          <a:p>
            <a:r>
              <a:rPr lang="en-US" altLang="zh-CN" dirty="0" err="1"/>
              <a:t>Faridi</a:t>
            </a:r>
            <a:r>
              <a:rPr lang="en-US" altLang="zh-CN" dirty="0"/>
              <a:t> A Q, Sharma S, Shukla A, et al. Multi-robot multi-target dynamic path planning using artificial bee colony and evolutionary programming in unknown environment[J]. Intelligent Service Robotics, 2018, 11(2): 171-186.</a:t>
            </a:r>
          </a:p>
          <a:p>
            <a:endParaRPr lang="en-US" altLang="zh-CN" dirty="0"/>
          </a:p>
          <a:p>
            <a:r>
              <a:rPr lang="en-US" altLang="zh-CN" dirty="0"/>
              <a:t>Orozco-Rosas U, Montiel O, </a:t>
            </a:r>
            <a:r>
              <a:rPr lang="en-US" altLang="zh-CN" dirty="0" err="1"/>
              <a:t>Sepúlveda</a:t>
            </a:r>
            <a:r>
              <a:rPr lang="en-US" altLang="zh-CN" dirty="0"/>
              <a:t> R. Mobile robot path planning using membrane evolutionary artificial potential field[J]. Applied Soft Computing, 2019.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24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FEEC-4CED-43E2-893F-9700079F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24" y="2318994"/>
            <a:ext cx="10515600" cy="5102307"/>
          </a:xfrm>
        </p:spPr>
        <p:txBody>
          <a:bodyPr/>
          <a:lstStyle/>
          <a:p>
            <a:r>
              <a:rPr lang="zh-CN" altLang="en-US" dirty="0"/>
              <a:t>本文介绍了动态移动机器人路径规划优化的进化方法。 在动态移动路径规划中，目标是找到从起点到目标点的最佳可行路径，其具有各种障碍，以及所提出的路径中的平滑性和安全性。 模式搜索（</a:t>
            </a:r>
            <a:r>
              <a:rPr lang="en-US" altLang="zh-CN" dirty="0"/>
              <a:t>PS</a:t>
            </a:r>
            <a:r>
              <a:rPr lang="zh-CN" altLang="en-US" dirty="0"/>
              <a:t>）算法，遗传算法（</a:t>
            </a:r>
            <a:r>
              <a:rPr lang="en-US" altLang="zh-CN" dirty="0"/>
              <a:t>GA</a:t>
            </a:r>
            <a:r>
              <a:rPr lang="zh-CN" altLang="en-US" dirty="0"/>
              <a:t>）和粒子群优化（</a:t>
            </a:r>
            <a:r>
              <a:rPr lang="en-US" altLang="zh-CN" dirty="0"/>
              <a:t>PSO</a:t>
            </a:r>
            <a:r>
              <a:rPr lang="zh-CN" altLang="en-US" dirty="0"/>
              <a:t>）用于寻找移动机器人到达目标点并避障的最佳路径。 为了显示所提出方法的成功，首先将它们应用于具有障碍物中的动态环境的两个不同路径。 第一个结果表明</a:t>
            </a:r>
            <a:r>
              <a:rPr lang="en-US" altLang="zh-CN" dirty="0"/>
              <a:t>PSO</a:t>
            </a:r>
            <a:r>
              <a:rPr lang="zh-CN" altLang="en-US" dirty="0"/>
              <a:t>算法是收敛的，并且最好地使目标函数最小化，而</a:t>
            </a:r>
            <a:r>
              <a:rPr lang="en-US" altLang="zh-CN" dirty="0"/>
              <a:t>PS</a:t>
            </a:r>
            <a:r>
              <a:rPr lang="zh-CN" altLang="en-US" dirty="0"/>
              <a:t>在初始和修改环境中与其他算法相比具有更低的时间。 第二个测试路径是在</a:t>
            </a:r>
            <a:r>
              <a:rPr lang="en-US" altLang="zh-CN" dirty="0"/>
              <a:t>z</a:t>
            </a:r>
            <a:r>
              <a:rPr lang="zh-CN" altLang="en-US" dirty="0"/>
              <a:t>型环境中，我们比较上面提到的算法。 同样在这种环境中，重复相同的结果。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D175B-9872-4B4A-9D2B-917147FCD4F1}"/>
              </a:ext>
            </a:extLst>
          </p:cNvPr>
          <p:cNvSpPr/>
          <p:nvPr/>
        </p:nvSpPr>
        <p:spPr>
          <a:xfrm>
            <a:off x="1040090" y="1047171"/>
            <a:ext cx="10181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Fetanat</a:t>
            </a:r>
            <a:r>
              <a:rPr lang="en-US" altLang="zh-CN" dirty="0"/>
              <a:t> M, </a:t>
            </a:r>
            <a:r>
              <a:rPr lang="en-US" altLang="zh-CN" dirty="0" err="1"/>
              <a:t>Haghzad</a:t>
            </a:r>
            <a:r>
              <a:rPr lang="en-US" altLang="zh-CN" dirty="0"/>
              <a:t> S, </a:t>
            </a:r>
            <a:r>
              <a:rPr lang="en-US" altLang="zh-CN" dirty="0" err="1"/>
              <a:t>Shouraki</a:t>
            </a:r>
            <a:r>
              <a:rPr lang="en-US" altLang="zh-CN" dirty="0"/>
              <a:t> S B. Optimization of dynamic mobile robot path planning based on evolutionary methods[C]//2015 AI &amp; Robotics (IRANOPEN). IEEE, 2015: 1-7.</a:t>
            </a:r>
          </a:p>
        </p:txBody>
      </p:sp>
    </p:spTree>
    <p:extLst>
      <p:ext uri="{BB962C8B-B14F-4D97-AF65-F5344CB8AC3E}">
        <p14:creationId xmlns:p14="http://schemas.microsoft.com/office/powerpoint/2010/main" val="376686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进化算法与路径规划</vt:lpstr>
      <vt:lpstr>参考文献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进化规划与AGV路径规划</dc:title>
  <dc:creator>Li Kai</dc:creator>
  <cp:lastModifiedBy>Li Kai</cp:lastModifiedBy>
  <cp:revision>1</cp:revision>
  <dcterms:created xsi:type="dcterms:W3CDTF">2019-03-14T05:52:14Z</dcterms:created>
  <dcterms:modified xsi:type="dcterms:W3CDTF">2019-03-14T06:19:10Z</dcterms:modified>
</cp:coreProperties>
</file>