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2801-CA17-49C1-81A0-F7B4E473D81B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4B0-2E63-4A17-AEFC-2C2EEE2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62C-A108-4792-821B-44E3EAF9058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545"/>
            <a:ext cx="9144000" cy="1243418"/>
          </a:xfrm>
        </p:spPr>
        <p:txBody>
          <a:bodyPr/>
          <a:lstStyle/>
          <a:p>
            <a:r>
              <a:rPr lang="en-US" altLang="zh-CN" dirty="0" smtClean="0"/>
              <a:t>DE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3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149" y="428017"/>
            <a:ext cx="2610255" cy="912678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算法进程：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992222" y="1517516"/>
            <a:ext cx="96984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、引言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算法的基本原理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算法的应用实例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算法的优缺点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算法的研究点及改进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、总结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197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DE algorithm</vt:lpstr>
      <vt:lpstr>算法进程：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algorithm</dc:title>
  <dc:creator>2672099825@qq.com</dc:creator>
  <cp:lastModifiedBy>2672099825@qq.com</cp:lastModifiedBy>
  <cp:revision>2</cp:revision>
  <dcterms:created xsi:type="dcterms:W3CDTF">2019-03-13T01:12:57Z</dcterms:created>
  <dcterms:modified xsi:type="dcterms:W3CDTF">2019-03-13T01:20:31Z</dcterms:modified>
</cp:coreProperties>
</file>