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3/17/19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DE8A600-5EC9-422B-9F8A-00553CAA867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3/17/19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0D887BD-A738-4F12-B64B-6F1D9FEE220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遗传算法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马宁，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11821050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遗传算法简介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借鉴生物进化论，遗传算法将要解决的问题模拟成一个生物进化的过程，通过复制、交叉、突变等操作产生下一代的解，并逐步淘汰掉适应度函数值低的解，增加适应度函数值高的解。这样进化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代后就很有可能会进化出适应度函数值很高的个体。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例如，使用遗传算法解决“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0-1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背包问题”的思路：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0-1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背包的解可以编码为一串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0-1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字符串（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：不取，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：取） ；首先，随机产生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个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0-1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字符串，然后评价这些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0-1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字符串作为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0-1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背包问题的解的优劣；然后，随机选择一些字符串通过交叉、突变等操作产生下一代的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个字符串，而且较优的解被选中的概率要比较高。这样经过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代的进化后就可能会产生出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0-1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背包问题的一个“近似最优解”。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遗传算法参考文献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1.Adaptation in Natural and Artificial Systems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；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 Press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2.An Introduction to Genetic Algorithms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；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Jenna Carr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3.Safe Mutations for Deep and Recurrent Neural Networks through Output Gradients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；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Joel Lehman, Jay Chen, Jeff Clune, and Kenneth O. Stanley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4.Training Feedforward Neural Networks Using Genetic Algorithms 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；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David J. Montana and Lawrence Davis 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；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IJCAI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5.Genetic Algorithms for Evolving Deep Neural Networks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；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Eli (Omid) David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Iddo Greental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；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ACM Genetic and Evolutionary Computation Conference (GECCO), pages 1451–1452, Vancouver, Canada, July 2014.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6.Scalable training of artificial neural networks with adaptive sparse connectivity inspired by network.Nature Commputations,Decebal Constantin Mocanu,Elena Mocanu,Peter Stone;DOI: 10.1038/s41467-018-04316-3,2018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LibreOffice/5.1.6.2$Linux_X86_64 LibreOffice_project/10m0$Build-2</Application>
  <Words>293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2019-03-12T12:04:59Z</dcterms:created>
  <dc:creator>宁 马</dc:creator>
  <dc:description/>
  <dc:language>en-US</dc:language>
  <cp:lastModifiedBy/>
  <dcterms:modified xsi:type="dcterms:W3CDTF">2019-03-17T13:31:57Z</dcterms:modified>
  <cp:revision>5</cp:revision>
  <dc:subject/>
  <dc:title>遗传算法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