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演化策略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372F-6811-4F72-8F8C-48BCCEBA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AF653-67E2-489D-B248-954C1A43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演化策略</a:t>
            </a:r>
            <a:r>
              <a:rPr lang="en-US" altLang="zh-CN" dirty="0"/>
              <a:t>(Evolutionary Strategy ,ES) </a:t>
            </a:r>
            <a:r>
              <a:rPr lang="zh-CN" altLang="en-US" dirty="0"/>
              <a:t>是最古老的演化算法之一，而且非常有效。它与遗传算法类似，但是它用实值参数代替二进制串</a:t>
            </a:r>
            <a:r>
              <a:rPr lang="en-US" altLang="zh-CN" dirty="0"/>
              <a:t>,</a:t>
            </a:r>
            <a:r>
              <a:rPr lang="zh-CN" altLang="en-US" dirty="0"/>
              <a:t>演化策略是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年代由柏林工业大学的</a:t>
            </a:r>
            <a:r>
              <a:rPr lang="en-US" altLang="zh-CN" dirty="0" err="1"/>
              <a:t>Rechenberg</a:t>
            </a:r>
            <a:r>
              <a:rPr lang="zh-CN" altLang="en-US" dirty="0"/>
              <a:t>和</a:t>
            </a:r>
            <a:r>
              <a:rPr lang="en-US" altLang="zh-CN" dirty="0" err="1"/>
              <a:t>Schwefel</a:t>
            </a:r>
            <a:r>
              <a:rPr lang="zh-CN" altLang="en-US" dirty="0"/>
              <a:t>提出来的（和遗传算法同时代提出）。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演化策略的设计之初是想用来解决流体力学问题，后来发展成为一种模仿生物进化的</a:t>
            </a:r>
            <a:r>
              <a:rPr lang="zh-CN" altLang="en-US" b="1" dirty="0"/>
              <a:t>求解参数优化问题的方法。</a:t>
            </a:r>
            <a:r>
              <a:rPr lang="zh-CN" altLang="en-US" dirty="0"/>
              <a:t>它总遵循</a:t>
            </a:r>
            <a:r>
              <a:rPr lang="zh-CN" altLang="en-US" b="1" dirty="0"/>
              <a:t>零均值、某一方差</a:t>
            </a:r>
            <a:r>
              <a:rPr lang="zh-CN" altLang="en-US" dirty="0"/>
              <a:t>的高斯分布的变化产生新的个体，然后保留好的个体。</a:t>
            </a:r>
          </a:p>
        </p:txBody>
      </p:sp>
    </p:spTree>
    <p:extLst>
      <p:ext uri="{BB962C8B-B14F-4D97-AF65-F5344CB8AC3E}">
        <p14:creationId xmlns:p14="http://schemas.microsoft.com/office/powerpoint/2010/main" val="11412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6E817-3E47-460A-BA70-4321D333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95C7C-F70B-4F3B-9952-CD8B37B3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91949" cy="448808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300" dirty="0"/>
              <a:t>Back, Thomas , F. Hoffmeister , and H. P. </a:t>
            </a:r>
            <a:r>
              <a:rPr lang="en-US" altLang="zh-CN" sz="3300" dirty="0" err="1"/>
              <a:t>Schwefel</a:t>
            </a:r>
            <a:r>
              <a:rPr lang="en-US" altLang="zh-CN" sz="3300" dirty="0"/>
              <a:t> . "A Survey of Evolution Strategies." </a:t>
            </a:r>
            <a:r>
              <a:rPr lang="en-US" altLang="zh-CN" sz="3300" i="1" dirty="0"/>
              <a:t>International Conference on Genetic Algorithms</a:t>
            </a:r>
            <a:r>
              <a:rPr lang="en-US" altLang="zh-CN" sz="3300" dirty="0"/>
              <a:t> 1991.</a:t>
            </a:r>
          </a:p>
          <a:p>
            <a:r>
              <a:rPr lang="en-US" altLang="zh-CN" sz="3300" dirty="0"/>
              <a:t>Ingo </a:t>
            </a:r>
            <a:r>
              <a:rPr lang="en-US" altLang="zh-CN" sz="3300" dirty="0" err="1"/>
              <a:t>Rechenberg</a:t>
            </a:r>
            <a:r>
              <a:rPr lang="en-US" altLang="zh-CN" sz="3300" dirty="0"/>
              <a:t>. </a:t>
            </a:r>
            <a:r>
              <a:rPr lang="en-US" altLang="zh-CN" sz="3300" dirty="0" err="1"/>
              <a:t>Evolutionsstrategie</a:t>
            </a:r>
            <a:r>
              <a:rPr lang="en-US" altLang="zh-CN" sz="3300" dirty="0"/>
              <a:t>: </a:t>
            </a:r>
            <a:r>
              <a:rPr lang="en-US" altLang="zh-CN" sz="3300" i="1" dirty="0" err="1"/>
              <a:t>Optimierung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technischer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Systeme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nach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Prinzipien</a:t>
            </a:r>
            <a:r>
              <a:rPr lang="en-US" altLang="zh-CN" sz="3300" i="1" dirty="0"/>
              <a:t> der </a:t>
            </a:r>
            <a:r>
              <a:rPr lang="en-US" altLang="zh-CN" sz="3300" i="1" dirty="0" err="1"/>
              <a:t>biologischen</a:t>
            </a:r>
            <a:r>
              <a:rPr lang="en-US" altLang="zh-CN" sz="3300" i="1" dirty="0"/>
              <a:t> Evolution</a:t>
            </a:r>
            <a:r>
              <a:rPr lang="en-US" altLang="zh-CN" sz="3300" dirty="0"/>
              <a:t>. </a:t>
            </a:r>
            <a:r>
              <a:rPr lang="en-US" altLang="zh-CN" sz="3300" dirty="0" err="1"/>
              <a:t>Frommann</a:t>
            </a:r>
            <a:r>
              <a:rPr lang="en-US" altLang="zh-CN" sz="3300" dirty="0"/>
              <a:t>-</a:t>
            </a:r>
            <a:br>
              <a:rPr lang="en-US" altLang="zh-CN" sz="3300" dirty="0"/>
            </a:br>
            <a:r>
              <a:rPr lang="en-US" altLang="zh-CN" sz="3300" dirty="0" err="1"/>
              <a:t>Holzboog</a:t>
            </a:r>
            <a:r>
              <a:rPr lang="en-US" altLang="zh-CN" sz="3300" dirty="0"/>
              <a:t> Verlag, Stuttgart, 1973. </a:t>
            </a:r>
          </a:p>
          <a:p>
            <a:r>
              <a:rPr lang="en-US" altLang="zh-CN" sz="3300" dirty="0"/>
              <a:t>Neumann, Gerhard , et al. "Contextual Covariance Matrix Adaptation Evolutionary Strategies." </a:t>
            </a:r>
            <a:r>
              <a:rPr lang="en-US" altLang="zh-CN" sz="3300" i="1" dirty="0" err="1"/>
              <a:t>Ijcai</a:t>
            </a:r>
            <a:r>
              <a:rPr lang="en-US" altLang="zh-CN" sz="3300" dirty="0"/>
              <a:t> 2017.</a:t>
            </a:r>
          </a:p>
          <a:p>
            <a:r>
              <a:rPr lang="en-US" altLang="zh-CN" sz="3300" dirty="0" err="1"/>
              <a:t>Wierstra</a:t>
            </a:r>
            <a:r>
              <a:rPr lang="en-US" altLang="zh-CN" sz="3300" dirty="0"/>
              <a:t>, D, et al. "Natural Evolution Strategies." </a:t>
            </a:r>
            <a:r>
              <a:rPr lang="en-US" altLang="zh-CN" sz="3300" i="1" dirty="0"/>
              <a:t>Evolutionary Computation</a:t>
            </a:r>
            <a:r>
              <a:rPr lang="en-US" altLang="zh-CN" sz="3300" dirty="0"/>
              <a:t> 2011.</a:t>
            </a:r>
          </a:p>
          <a:p>
            <a:r>
              <a:rPr lang="en-US" altLang="zh-CN" sz="3300" dirty="0" err="1"/>
              <a:t>Salimans</a:t>
            </a:r>
            <a:r>
              <a:rPr lang="en-US" altLang="zh-CN" sz="3300" dirty="0"/>
              <a:t>, Tim, et al. "Evolution Strategies as a Scalable Alternative to Reinforcement Learning." (2017).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1BB70-BD85-402F-841F-29AB514C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CCDC0-AB0A-4DD6-8CEE-C787C38A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演化策略的思想及算法流程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演化策略的分类及实例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演化策略的变种及其应用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演化策略与其他优化算法的比较</a:t>
            </a:r>
          </a:p>
        </p:txBody>
      </p:sp>
    </p:spTree>
    <p:extLst>
      <p:ext uri="{BB962C8B-B14F-4D97-AF65-F5344CB8AC3E}">
        <p14:creationId xmlns:p14="http://schemas.microsoft.com/office/powerpoint/2010/main" val="191450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170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演化策略</vt:lpstr>
      <vt:lpstr>演化策略</vt:lpstr>
      <vt:lpstr>参考文献</vt:lpstr>
      <vt:lpstr>后续工作计划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Lutao</dc:creator>
  <cp:lastModifiedBy>涛 卢</cp:lastModifiedBy>
  <cp:revision>5</cp:revision>
  <dcterms:created xsi:type="dcterms:W3CDTF">2019-03-12T03:48:12Z</dcterms:created>
  <dcterms:modified xsi:type="dcterms:W3CDTF">2019-03-13T11:07:07Z</dcterms:modified>
</cp:coreProperties>
</file>