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0" r:id="rId4"/>
    <p:sldId id="257" r:id="rId5"/>
    <p:sldId id="258" r:id="rId6"/>
    <p:sldId id="262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708FC-A45C-964C-9952-EFA968136137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B9D8-2E2E-124C-808A-97F9B8C86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8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进化策略算法。直观上来讲，这种优化就是一种「猜测然后检测」的过程，即我们从一些随机参数开始，然后重复执行以下过程：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）随机对该猜测进行一点调整，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）让我们的猜测向效果更好的方向移动一点。具体而言，就是在每个步骤输入一个参数向量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，然后通过高斯噪声对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进行抖动来生成一群（比如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个）有稍微改变的参数向量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w1, w2……w100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。然后我们在环境中分别运行这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个候选项所对应的策略网络，从而独立地对这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候选项分别进行评估，然后将每个案例中的奖励加起来。然后其更新后的参数就变成了这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个向量的加权和，其中每个权重都正比于其总奖励。（即，我们想让更成功的候选项有更高的权重。）在数学上，你也会注意到这就相当于使用有限差分法（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finite difference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）来估计参数空间中预期奖励的梯度，只是我们是沿着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个随机方向来做的。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3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上图：进化策略优化过程，这个环境中只有两个参数和一个奖励函数（红色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高、蓝色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低）。在每次迭代，我们都会展示当前参数值（白色）、一群经过抖动的样本（黑色）和估计的梯度（白色箭头）。我们不断将该参数移动到该箭头的顶点，直到我们收敛到了一个局部最优值。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算法的意思是按照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reward(F)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对参数加权平均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针对黑箱优化。在进化策略中，忽略代理、环境、涉及的神经网络和其中的交互吧。进化策略的整个设置就是一大堆数字输入（假设和前面提到的策略网络的参数数量一样，有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1,000,000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个数字），然后输出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个数字（对应总奖励），我们需要找到这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1,000,000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个数字的最好配置。在数学上，我们可以说是根据输入向量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（该网络的参数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权重）来优化一个函数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f(w)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，但我们不对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的结构做出任何假设，我们只能对其进行评估（因此被称为「黑箱」）。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进化策略易于实现和扩展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4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特别的几点包括：进化策略的实现更加简单（不需要反向传播），更容易在分布式环境中扩展，不会受到奖励稀疏的影响，有更少的超参数。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0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以下是在三个 </a:t>
            </a:r>
            <a:r>
              <a:rPr lang="en-US" altLang="zh-CN" dirty="0" err="1" smtClean="0"/>
              <a:t>MuJoCo</a:t>
            </a:r>
            <a:r>
              <a:rPr lang="en-US" altLang="zh-CN" dirty="0" smtClean="0"/>
              <a:t> </a:t>
            </a:r>
            <a:r>
              <a:rPr lang="zh-CN" altLang="en-US" dirty="0" smtClean="0"/>
              <a:t>控制任务上训练的代理示例，任务目标是前行。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6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不需要反向传播。进化策略只需要策略的前向通过，不需要反向传播（或价值函数评估），这使得代码更短、在实践中速度快了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倍。在内存有限的系统中，也不需要保留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的记录从而进行后续的更新。我们也不需要担心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中的梯度爆炸问题。最后，我们能够探索更大类别的策略函数，包括不可微分的网络（比如二值网络），或者包括复杂模块的网络（例如包括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pathfinding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或多种优化层）。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高度可并行。进化策略只需要工作器彼此之间进行少量纯数量的通信，然而在强化学习中需要同步整个参数向量（可能会是百万数值的）。直观来看，这是因为我们在每个工作器（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）上控制随机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，所以每个工作器能够本地重建其他工作器的微扰（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perturbations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）。结果是，在实验中我们观察到，随着我们以千为单位增加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进行优化时，有线性的加速。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高度稳健。在强化学习实现中难以设置的数个超参数在进化策略中被回避掉了。例如，强化学习不是「无标度（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scale-free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）的」，所以在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Atari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游戏中设置不同的跳帧（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frame-skip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）超参数会得到非常不同的学习输出。就像我们所展现的，进化策略在任何跳帧上有同样的结果。 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架构探索。一些强化学习算法（特别是策略梯度）用随机策略进行初始化，这总是表现为在一个位置有长时间的随机跳跃。这种影响在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学习方法中因为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epsilon-greedy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策略而有所缓和，其中的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运算能造成代理暂时表现出一些一致的动作（例如，维持一个向左的箭头）。如果代理在原地跳动，在游戏中做一些事情是更有可能的，就像策略梯度的例子一样。类似于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学习，进化策略也不会受这些问题的影响，因为我们可以使用确定性策略来实现一致的探索。通过研究进化策略和强化学习梯度评估器，我们能看到进化策略是一个有吸引力的选择，特别是在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中的时间步骤量很长的时候，也就是动作会有长时间的影响。或者是在没有好的价值函数评估的时候进化策略也是好的选择。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61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7B9D8-2E2E-124C-808A-97F9B8C869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6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0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4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4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B532-21DB-0041-87F7-CB0DE387AAA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FB532-21DB-0041-87F7-CB0DE387AAAA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CBD2E-3048-FA43-B8E9-DF4D752A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Evolution Strategies as a Scalable Alternative to Reinforcement Learning 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</a:t>
            </a:r>
            <a:r>
              <a:rPr lang="en-US" dirty="0" err="1" smtClean="0"/>
              <a:t>Salimans</a:t>
            </a:r>
            <a:r>
              <a:rPr lang="en-US" dirty="0" smtClean="0"/>
              <a:t>, Jonathan Ho, Xi Chen, </a:t>
            </a:r>
            <a:r>
              <a:rPr lang="en-US" dirty="0" err="1" smtClean="0"/>
              <a:t>Szymon</a:t>
            </a:r>
            <a:r>
              <a:rPr lang="en-US" dirty="0" smtClean="0"/>
              <a:t> </a:t>
            </a:r>
            <a:r>
              <a:rPr lang="en-US" dirty="0" err="1" smtClean="0"/>
              <a:t>Sidor</a:t>
            </a:r>
            <a:r>
              <a:rPr lang="en-US" dirty="0" smtClean="0"/>
              <a:t>, </a:t>
            </a:r>
            <a:r>
              <a:rPr lang="en-US" dirty="0" err="1" smtClean="0"/>
              <a:t>Ilya</a:t>
            </a:r>
            <a:r>
              <a:rPr lang="en-US" dirty="0" smtClean="0"/>
              <a:t> </a:t>
            </a:r>
            <a:r>
              <a:rPr lang="en-US" dirty="0" err="1" smtClean="0"/>
              <a:t>Sutskever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7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缺点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在任务有明确的优化函数下，进化策略的收敛速度和效果比</a:t>
            </a:r>
            <a:r>
              <a:rPr lang="en-US" altLang="zh-CN" dirty="0" err="1" smtClean="0"/>
              <a:t>Bp</a:t>
            </a:r>
            <a:r>
              <a:rPr lang="zh-CN" altLang="en-US" dirty="0" smtClean="0"/>
              <a:t>要差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5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强化学习在行为的空间搜索</a:t>
            </a:r>
            <a:endParaRPr lang="en-US" dirty="0"/>
          </a:p>
        </p:txBody>
      </p:sp>
      <p:pic>
        <p:nvPicPr>
          <p:cNvPr id="2050" name="Picture 2" descr="https://ask.qcloudimg.com/http-save/yehe-1754229/umgaz4rugs.png?imageView2/2/w/162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2236"/>
            <a:ext cx="10515600" cy="281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30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进化策略在产生行为的模型参数空间搜索</a:t>
            </a:r>
            <a:endParaRPr lang="en-US" dirty="0"/>
          </a:p>
        </p:txBody>
      </p:sp>
      <p:pic>
        <p:nvPicPr>
          <p:cNvPr id="1026" name="Picture 2" descr="https://openai.com/content/images/2017/03/evo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1705"/>
            <a:ext cx="10515600" cy="283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6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900" y="2883694"/>
            <a:ext cx="9982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7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并行化进化策略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3150" y="1886744"/>
            <a:ext cx="10045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1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MuJoCo</a:t>
            </a:r>
            <a:r>
              <a:rPr lang="en-US" altLang="zh-CN" dirty="0" smtClean="0"/>
              <a:t> </a:t>
            </a:r>
            <a:r>
              <a:rPr lang="zh-CN" altLang="en-US" dirty="0" smtClean="0"/>
              <a:t>控制任务</a:t>
            </a:r>
            <a:endParaRPr lang="en-US" dirty="0"/>
          </a:p>
        </p:txBody>
      </p:sp>
      <p:pic>
        <p:nvPicPr>
          <p:cNvPr id="3074" name="Picture 2" descr="https://openai.com/content/images/2017/03/out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31294"/>
            <a:ext cx="762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openai.com/content/images/2017/03/es_vs_trpo_ful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29771"/>
            <a:ext cx="10515600" cy="27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不需要反向传播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高度</a:t>
            </a:r>
            <a:r>
              <a:rPr lang="zh-CN" altLang="en-US" dirty="0"/>
              <a:t>可并行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高度</a:t>
            </a:r>
            <a:r>
              <a:rPr lang="zh-CN" altLang="en-US" dirty="0"/>
              <a:t>稳健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架构</a:t>
            </a:r>
            <a:r>
              <a:rPr lang="zh-CN" altLang="en-US" dirty="0"/>
              <a:t>探索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899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80 </a:t>
            </a:r>
            <a:r>
              <a:rPr lang="zh-CN" altLang="en-US" dirty="0" smtClean="0"/>
              <a:t>台机器和 </a:t>
            </a:r>
            <a:r>
              <a:rPr lang="en-US" altLang="zh-CN" dirty="0" smtClean="0"/>
              <a:t>1440 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内核的计算集群上，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分钟内就训练出一个 </a:t>
            </a:r>
            <a:r>
              <a:rPr lang="en-US" altLang="zh-CN" dirty="0" smtClean="0"/>
              <a:t>3D </a:t>
            </a:r>
            <a:r>
              <a:rPr lang="en-US" altLang="zh-CN" dirty="0" err="1" smtClean="0"/>
              <a:t>MuJoCo</a:t>
            </a:r>
            <a:r>
              <a:rPr lang="en-US" altLang="zh-CN" dirty="0" smtClean="0"/>
              <a:t> </a:t>
            </a:r>
            <a:r>
              <a:rPr lang="zh-CN" altLang="en-US" dirty="0" smtClean="0"/>
              <a:t>人形步行者</a:t>
            </a:r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smtClean="0"/>
              <a:t>32 </a:t>
            </a:r>
            <a:r>
              <a:rPr lang="zh-CN" altLang="en-US" dirty="0" smtClean="0"/>
              <a:t>核上，</a:t>
            </a:r>
            <a:r>
              <a:rPr lang="en-US" altLang="zh-CN" dirty="0" smtClean="0"/>
              <a:t>A3C </a:t>
            </a:r>
            <a:r>
              <a:rPr lang="zh-CN" altLang="en-US" dirty="0" smtClean="0"/>
              <a:t>需要大约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小时。</a:t>
            </a:r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720 </a:t>
            </a:r>
            <a:r>
              <a:rPr lang="zh-CN" altLang="en-US" dirty="0" smtClean="0"/>
              <a:t>核，</a:t>
            </a:r>
            <a:r>
              <a:rPr lang="en-US" altLang="zh-CN" dirty="0" smtClean="0"/>
              <a:t>Atari </a:t>
            </a:r>
            <a:r>
              <a:rPr lang="zh-CN" altLang="en-US" dirty="0" smtClean="0"/>
              <a:t>上实现可与 </a:t>
            </a:r>
            <a:r>
              <a:rPr lang="en-US" altLang="zh-CN" dirty="0" smtClean="0"/>
              <a:t>A3C </a:t>
            </a:r>
            <a:r>
              <a:rPr lang="zh-CN" altLang="en-US" dirty="0" smtClean="0"/>
              <a:t>媲美的表现，同时还能将训练时间从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天降低至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小时。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3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1173</Words>
  <Application>Microsoft Macintosh PowerPoint</Application>
  <PresentationFormat>Widescreen</PresentationFormat>
  <Paragraphs>37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DengXian</vt:lpstr>
      <vt:lpstr>DengXian Light</vt:lpstr>
      <vt:lpstr>Arial</vt:lpstr>
      <vt:lpstr>Office Theme</vt:lpstr>
      <vt:lpstr>Evolution Strategies as a Scalable Alternative to Reinforcement Learning  </vt:lpstr>
      <vt:lpstr>强化学习在行为的空间搜索</vt:lpstr>
      <vt:lpstr>进化策略在产生行为的模型参数空间搜索</vt:lpstr>
      <vt:lpstr>Evolution Strategies</vt:lpstr>
      <vt:lpstr>并行化进化策略</vt:lpstr>
      <vt:lpstr>MuJoCo 控制任务</vt:lpstr>
      <vt:lpstr>PowerPoint Presentation</vt:lpstr>
      <vt:lpstr>优点</vt:lpstr>
      <vt:lpstr>优点</vt:lpstr>
      <vt:lpstr>缺点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2019-03-21T03:06:34Z</dcterms:created>
  <dcterms:modified xsi:type="dcterms:W3CDTF">2019-03-21T04:08:13Z</dcterms:modified>
</cp:coreProperties>
</file>