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47BFD-ACBD-48BE-B443-278EF14621F0}" v="2" dt="2019-05-02T13:35:4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风笛 远方的" userId="e00323f622297508" providerId="LiveId" clId="{0A147BFD-ACBD-48BE-B443-278EF14621F0}"/>
    <pc:docChg chg="addSld modSld">
      <pc:chgData name="风笛 远方的" userId="e00323f622297508" providerId="LiveId" clId="{0A147BFD-ACBD-48BE-B443-278EF14621F0}" dt="2019-04-16T15:15:28.808" v="5" actId="20577"/>
      <pc:docMkLst>
        <pc:docMk/>
      </pc:docMkLst>
      <pc:sldChg chg="add">
        <pc:chgData name="风笛 远方的" userId="e00323f622297508" providerId="LiveId" clId="{0A147BFD-ACBD-48BE-B443-278EF14621F0}" dt="2019-05-02T13:35:37.952" v="0"/>
        <pc:sldMkLst>
          <pc:docMk/>
          <pc:sldMk cId="2479974274" sldId="256"/>
        </pc:sldMkLst>
      </pc:sldChg>
      <pc:sldChg chg="modSp add">
        <pc:chgData name="风笛 远方的" userId="e00323f622297508" providerId="LiveId" clId="{0A147BFD-ACBD-48BE-B443-278EF14621F0}" dt="2019-04-16T15:15:28.808" v="5" actId="20577"/>
        <pc:sldMkLst>
          <pc:docMk/>
          <pc:sldMk cId="907373169" sldId="268"/>
        </pc:sldMkLst>
        <pc:spChg chg="mod">
          <ac:chgData name="风笛 远方的" userId="e00323f622297508" providerId="LiveId" clId="{0A147BFD-ACBD-48BE-B443-278EF14621F0}" dt="2019-04-16T15:15:28.808" v="5" actId="20577"/>
          <ac:spMkLst>
            <pc:docMk/>
            <pc:sldMk cId="907373169" sldId="268"/>
            <ac:spMk id="3" creationId="{BBFA842E-C36B-4BEC-9188-B9924B0CF557}"/>
          </ac:spMkLst>
        </pc:spChg>
      </pc:sldChg>
      <pc:sldChg chg="add">
        <pc:chgData name="风笛 远方的" userId="e00323f622297508" providerId="LiveId" clId="{0A147BFD-ACBD-48BE-B443-278EF14621F0}" dt="2019-05-02T13:35:45.716" v="1"/>
        <pc:sldMkLst>
          <pc:docMk/>
          <pc:sldMk cId="191570756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92445-6B19-41B7-BFD0-1444F3EA6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6978A-2017-4FD0-B14C-B28DAD62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12F5E-1F25-4E6D-8F94-EE545B5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D2FB5-B6B5-47FF-81BE-14EE741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79FC8-DD63-41AE-BC0D-8C7E89B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7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01DF-9E86-42CB-8D4A-BF384DDE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6CCE6-8B1D-4252-BFB7-894AD633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96A20-F439-425C-8FAF-6D7A1DFE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00D83-13E6-4099-83A4-5E1DE14F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FA231-454F-44D0-826C-F8095FA5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98927-33F8-46D5-933A-2B541CC5C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AC638-CE25-4C25-9308-31EECCF8F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517AD-C67F-4A93-9874-BE7C686D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8DC16-460E-4A78-B7F8-A09CA21F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BDDC-DA7F-492F-A658-B2E2C42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D7312-008C-4180-A9D5-43A05C9B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CEA6E-A356-4294-B7D3-09C0C55B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B238E-B4E0-40C5-8443-D7B45EB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17324-2AB6-463C-AF86-725950E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6BD9-0B61-462D-8598-38EBA79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18F7-E6A6-4FD6-B13B-74F4103B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C889F-8B50-47DE-A51E-02827357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2158A-9D15-4F40-ABEB-90E5B6BB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55B78-6895-4337-B055-2F1BB307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C4E8-91A9-40BA-BC2B-A01A558B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1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5F3E-3015-4AF9-AC33-BC0BB50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90EA-65EC-431B-92B3-EAD353ED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275AA-CEEF-420B-80FC-EB06683C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FE28D-6B48-40F3-8796-D560F374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5022D-00DF-4567-9414-F297C29B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AD929-F7DE-47DD-A86C-81E2CA4C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769B-8B09-4604-A929-769A7D51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3EA5E-A080-43E2-81EB-9F002A0F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B28B6-BAE1-43F4-96A0-963CC19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02509-C183-459F-8D28-E85C9B2BA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304DB-6177-43B3-9284-B3C041A07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26B8E9-E426-47FF-A971-2FA9C6A0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858FA-A8B8-49F8-B867-28C10A37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E9C8E-636A-4A19-8C50-ECF2C63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4978-ED40-4BDB-B3DC-10733036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93950A-856B-4952-A5F5-26481A27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58CCD-28A8-4A38-954E-2E845608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2E76C-AE7D-4835-8DB9-94D6B153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0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28C34-8303-448A-89BA-48F411CD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946E8-25AD-449E-AE53-BB7FA048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A949A-B24F-42D7-8FC2-CA496FD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1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FB4F-69DE-42BC-A8EB-492EBF37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C8D2-5A28-4FC6-B766-E13883E1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FA392-F898-422D-AE1E-A919C9D7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959EC-1C7E-4D63-AD83-1826C07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2A7F5-101A-4305-9BC3-2C6E365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FA781-8959-4AF5-AD6A-B1838374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513C-236D-41B3-8257-C7C1DFB9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50DD4-43A6-43A9-92FA-DF6EE3F4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A1BC6-C777-4DB1-A4F0-4FDDAA8F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E4CF6-C394-4247-8A7A-BD73A0F8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D50A5-FBA9-4FB7-AB5F-6372A93A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9F48A-6C1D-4A98-9C77-E851EB7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6A466-638A-4E8D-9B8E-97961221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C8A7F-2B75-4D4F-8C79-DC5AEF45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B4991-8BFE-4594-B793-77C7F553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800E-1DD9-4C62-B48A-6DED8719C0A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F6435-B560-47E3-8B05-26D651E0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62014-849E-4164-A659-FC8911189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59FE-4814-44D8-B156-59BE1785C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4796-308E-48A3-A243-5AF69D78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经济负荷调度的进化规划技术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D5096-5CCB-416C-A07B-4B20253F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进化规划</a:t>
            </a:r>
          </a:p>
        </p:txBody>
      </p:sp>
    </p:spTree>
    <p:extLst>
      <p:ext uri="{BB962C8B-B14F-4D97-AF65-F5344CB8AC3E}">
        <p14:creationId xmlns:p14="http://schemas.microsoft.com/office/powerpoint/2010/main" val="247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DFECE-A3CF-4A94-B835-FD241A1C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A842E-C36B-4BEC-9188-B9924B0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对于具有100种不同的初始试验解的四种算法中的每一种，在100次运行中获得特定范围内的成本的频率是100</a:t>
            </a:r>
            <a:r>
              <a:rPr lang="zh-CN" altLang="en-US"/>
              <a:t>。 在</a:t>
            </a:r>
            <a:r>
              <a:rPr lang="en-US" altLang="zh-CN" dirty="0"/>
              <a:t>1800</a:t>
            </a:r>
            <a:r>
              <a:rPr lang="zh-CN" altLang="en-US" dirty="0"/>
              <a:t>兆瓦的负载测试中，人口规模为</a:t>
            </a:r>
            <a:r>
              <a:rPr lang="en-US" altLang="zh-CN" dirty="0"/>
              <a:t>30</a:t>
            </a:r>
            <a:r>
              <a:rPr lang="zh-CN" altLang="en-US" dirty="0"/>
              <a:t>时取得最佳效果，此时比例因子和惩罚因子的值分别为</a:t>
            </a:r>
            <a:r>
              <a:rPr lang="en-US" altLang="zh-CN" dirty="0"/>
              <a:t>0.01</a:t>
            </a:r>
            <a:r>
              <a:rPr lang="zh-CN" altLang="en-US" dirty="0"/>
              <a:t>和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73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1D2D1-7D35-4ECF-A9C3-8A499D03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A0520-9113-409E-9DBC-63C93EF0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在电力系统ELD的测试案例中检查了它们的性能。在较小的问题中，就收敛速度</a:t>
            </a:r>
            <a:r>
              <a:rPr lang="zh-CN" altLang="en-US" sz="2400" dirty="0"/>
              <a:t>、</a:t>
            </a:r>
            <a:r>
              <a:rPr lang="zh-CN" altLang="zh-CN" sz="2400" dirty="0"/>
              <a:t>求解时间</a:t>
            </a:r>
            <a:r>
              <a:rPr lang="zh-CN" altLang="en-US" sz="2400" dirty="0"/>
              <a:t>、</a:t>
            </a:r>
            <a:r>
              <a:rPr lang="zh-CN" altLang="zh-CN" sz="2400" dirty="0"/>
              <a:t>最小成本和获得更好解的概率而言，所有</a:t>
            </a:r>
            <a:r>
              <a:rPr lang="zh-CN" altLang="en-US" sz="2400" dirty="0"/>
              <a:t>其他进化规划算法比带</a:t>
            </a:r>
            <a:r>
              <a:rPr lang="zh-CN" altLang="zh-CN" sz="2400" dirty="0"/>
              <a:t>高斯突变（CEP，CEP）</a:t>
            </a:r>
            <a:r>
              <a:rPr lang="zh-CN" altLang="en-US" sz="2400" dirty="0"/>
              <a:t>的进化规划算法</a:t>
            </a:r>
            <a:r>
              <a:rPr lang="zh-CN" altLang="zh-CN" sz="2400" dirty="0"/>
              <a:t>表现好得多。 FEP比具有两种类型的适应性的所有其他</a:t>
            </a:r>
            <a:r>
              <a:rPr lang="zh-CN" altLang="en-US" sz="2400" dirty="0"/>
              <a:t>进化规划算法</a:t>
            </a:r>
            <a:r>
              <a:rPr lang="zh-CN" altLang="zh-CN" sz="2400" dirty="0"/>
              <a:t>表现更好并且需要相对更少的解决时间。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570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经济负荷调度的进化规划技术</vt:lpstr>
      <vt:lpstr>实验结果分析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经济负荷调度的进化规划技术</dc:title>
  <dc:creator>风笛 远方的</dc:creator>
  <cp:lastModifiedBy>风笛 远方的</cp:lastModifiedBy>
  <cp:revision>1</cp:revision>
  <dcterms:created xsi:type="dcterms:W3CDTF">2019-05-02T13:35:35Z</dcterms:created>
  <dcterms:modified xsi:type="dcterms:W3CDTF">2019-04-16T15:15:31Z</dcterms:modified>
</cp:coreProperties>
</file>