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404" autoAdjust="0"/>
  </p:normalViewPr>
  <p:slideViewPr>
    <p:cSldViewPr snapToGrid="0">
      <p:cViewPr varScale="1">
        <p:scale>
          <a:sx n="42" d="100"/>
          <a:sy n="42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70EFE-1291-49E5-8378-DA3F22A5A2D5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D7970-5DF3-4192-A807-D70168164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Genetic CNN</a:t>
            </a:r>
            <a:r>
              <a:rPr lang="zh-CN" altLang="en-US" smtClean="0"/>
              <a:t>使用遗传算法有效地探索神经网络拓扑结构，找到最高效的网络拓扑结构。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这周主要在做实验，这是实验的一些参数，要探索的神经网络有三层，每层依次有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个节点，遗传个体有</a:t>
            </a:r>
            <a:r>
              <a:rPr lang="en-US" altLang="zh-CN" smtClean="0"/>
              <a:t>20</a:t>
            </a:r>
            <a:r>
              <a:rPr lang="zh-CN" altLang="en-US" smtClean="0"/>
              <a:t>个，遗传操作迭代</a:t>
            </a:r>
            <a:r>
              <a:rPr lang="en-US" altLang="zh-CN" smtClean="0"/>
              <a:t>50</a:t>
            </a:r>
            <a:r>
              <a:rPr lang="zh-CN" altLang="en-US" smtClean="0"/>
              <a:t>次。先用遗传算法得到网络的拓扑结果，再对这些神经网络拓扑结构进行评估，使用的测试数据集是</a:t>
            </a:r>
            <a:r>
              <a:rPr lang="en-US" altLang="zh-CN" smtClean="0"/>
              <a:t>MNIST</a:t>
            </a:r>
            <a:r>
              <a:rPr lang="zh-CN" altLang="en-US" smtClean="0"/>
              <a:t>手写数字数据集。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9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这是算法的关键代码，由于计算量较大，目前还没有得到结果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8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9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7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5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CE61-CF89-4704-A940-1B02C5F48E6D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Genetic </a:t>
            </a:r>
            <a:r>
              <a:rPr lang="en-US" altLang="zh-CN" smtClean="0"/>
              <a:t>CNN </a:t>
            </a:r>
            <a:r>
              <a:rPr lang="zh-CN" altLang="en-US" smtClean="0"/>
              <a:t>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ICCV 2017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本文探索</a:t>
            </a:r>
            <a:r>
              <a:rPr lang="zh-CN" altLang="zh-CN" smtClean="0"/>
              <a:t>自动</a:t>
            </a:r>
            <a:r>
              <a:rPr lang="zh-CN" altLang="zh-CN"/>
              <a:t>学习深度神经网络结构的</a:t>
            </a:r>
            <a:r>
              <a:rPr lang="zh-CN" altLang="zh-CN" smtClean="0"/>
              <a:t>可能性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假设神经</a:t>
            </a:r>
            <a:r>
              <a:rPr lang="zh-CN" altLang="zh-CN" smtClean="0"/>
              <a:t>网络</a:t>
            </a:r>
            <a:r>
              <a:rPr lang="zh-CN" altLang="zh-CN"/>
              <a:t>具有有限</a:t>
            </a:r>
            <a:r>
              <a:rPr lang="zh-CN" altLang="zh-CN" smtClean="0"/>
              <a:t>数量</a:t>
            </a:r>
            <a:r>
              <a:rPr lang="zh-CN" altLang="en-US" smtClean="0"/>
              <a:t>的层数，</a:t>
            </a:r>
            <a:r>
              <a:rPr lang="zh-CN" altLang="zh-CN" smtClean="0"/>
              <a:t>每</a:t>
            </a:r>
            <a:r>
              <a:rPr lang="zh-CN" altLang="en-US" smtClean="0"/>
              <a:t>层</a:t>
            </a:r>
            <a:r>
              <a:rPr lang="zh-CN" altLang="zh-CN" smtClean="0"/>
              <a:t>定义一</a:t>
            </a:r>
            <a:r>
              <a:rPr lang="zh-CN" altLang="zh-CN"/>
              <a:t>组预定义</a:t>
            </a:r>
            <a:r>
              <a:rPr lang="zh-CN" altLang="zh-CN" smtClean="0"/>
              <a:t>的</a:t>
            </a:r>
            <a:r>
              <a:rPr lang="zh-CN" altLang="en-US"/>
              <a:t>模块</a:t>
            </a:r>
            <a:r>
              <a:rPr lang="zh-CN" altLang="zh-CN" smtClean="0"/>
              <a:t>，可能</a:t>
            </a:r>
            <a:r>
              <a:rPr lang="zh-CN" altLang="zh-CN"/>
              <a:t>的网络结构总数随着层数呈</a:t>
            </a:r>
            <a:r>
              <a:rPr lang="zh-CN" altLang="zh-CN" smtClean="0"/>
              <a:t>指数增长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zh-CN" smtClean="0"/>
              <a:t>我们</a:t>
            </a:r>
            <a:r>
              <a:rPr lang="zh-CN" altLang="zh-CN"/>
              <a:t>将此问题表述为在大型搜索空间中的优化，并应用遗传算法有效地探索空间。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参数</a:t>
            </a:r>
            <a:endParaRPr lang="en-US" altLang="zh-CN" smtClean="0"/>
          </a:p>
          <a:p>
            <a:pPr lvl="1"/>
            <a:r>
              <a:rPr lang="en-US" altLang="zh-CN" smtClean="0"/>
              <a:t>S=3</a:t>
            </a:r>
            <a:r>
              <a:rPr lang="zh-CN" altLang="en-US" smtClean="0"/>
              <a:t>，三层神经网络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K1,K2,K3</a:t>
            </a:r>
            <a:r>
              <a:rPr lang="zh-CN" altLang="en-US" smtClean="0"/>
              <a:t>）</a:t>
            </a:r>
            <a:r>
              <a:rPr lang="en-US" altLang="zh-CN" smtClean="0"/>
              <a:t>=</a:t>
            </a:r>
            <a:r>
              <a:rPr lang="zh-CN" altLang="en-US" smtClean="0"/>
              <a:t>（</a:t>
            </a:r>
            <a:r>
              <a:rPr lang="en-US" altLang="zh-CN" smtClean="0"/>
              <a:t>3,4,5</a:t>
            </a:r>
            <a:r>
              <a:rPr lang="zh-CN" altLang="en-US" smtClean="0"/>
              <a:t>），每层依次有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个节点</a:t>
            </a:r>
            <a:endParaRPr lang="en-US" altLang="zh-CN" smtClean="0"/>
          </a:p>
          <a:p>
            <a:pPr lvl="1"/>
            <a:r>
              <a:rPr lang="en-US" altLang="zh-CN" smtClean="0"/>
              <a:t>N=20</a:t>
            </a:r>
            <a:r>
              <a:rPr lang="zh-CN" altLang="en-US" smtClean="0"/>
              <a:t>，遗传个体有</a:t>
            </a:r>
            <a:r>
              <a:rPr lang="en-US" altLang="zh-CN" smtClean="0"/>
              <a:t>20</a:t>
            </a:r>
            <a:r>
              <a:rPr lang="zh-CN" altLang="en-US" smtClean="0"/>
              <a:t>个</a:t>
            </a:r>
            <a:endParaRPr lang="en-US" altLang="zh-CN" smtClean="0"/>
          </a:p>
          <a:p>
            <a:pPr lvl="1"/>
            <a:r>
              <a:rPr lang="en-US" altLang="zh-CN" smtClean="0"/>
              <a:t>T=50</a:t>
            </a:r>
            <a:r>
              <a:rPr lang="zh-CN" altLang="en-US" smtClean="0"/>
              <a:t>，遗传操作迭代</a:t>
            </a:r>
            <a:r>
              <a:rPr lang="en-US" altLang="zh-CN" smtClean="0"/>
              <a:t>50</a:t>
            </a:r>
            <a:r>
              <a:rPr lang="zh-CN" altLang="en-US" smtClean="0"/>
              <a:t>次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 smtClean="0"/>
          </a:p>
          <a:p>
            <a:r>
              <a:rPr lang="zh-CN" altLang="en-US"/>
              <a:t>数据集</a:t>
            </a:r>
            <a:endParaRPr lang="en-US" altLang="zh-CN"/>
          </a:p>
          <a:p>
            <a:pPr lvl="1"/>
            <a:r>
              <a:rPr lang="en-US" altLang="zh-CN"/>
              <a:t>MNIST</a:t>
            </a:r>
            <a:r>
              <a:rPr lang="zh-CN" altLang="en-US"/>
              <a:t>手写数字集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8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454"/>
            <a:ext cx="10515600" cy="1325563"/>
          </a:xfrm>
        </p:spPr>
        <p:txBody>
          <a:bodyPr/>
          <a:lstStyle/>
          <a:p>
            <a:r>
              <a:rPr lang="zh-CN" altLang="en-US" smtClean="0"/>
              <a:t>关键代码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9017"/>
            <a:ext cx="10515600" cy="5246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population_size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num_generations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0" indent="0">
              <a:buNone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creator.create("FitnessMax", base.Fitness, weights = (1.0,))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creator.create("Individual", list , fitness =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creator.FitnessMax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 = base.Toolbox()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toolbox.register("binary", bernoulli.rvs, 0.5)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toolbox.register("individual", tools.initRepeat, creator.Individual, toolbox.binary, n = L)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toolbox.register("population", tools.initRepeat, list ,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toolbox.individual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toolbox.register("mate", tools.cxOrdered)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toolbox.register("mutate", tools.mutShuffleIndexes, indpb = 0.8)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toolbox.register("select", tools.selRoulette)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toolbox.register("evaluate",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evaluateModel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popl = toolbox.population(n = population_size)</a:t>
            </a:r>
          </a:p>
          <a:p>
            <a:pPr marL="0" indent="0"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result = algorithms.eaSimple(popl, toolbox, cxpb = 0.4, mutpb = 0.05, ngen = num_generations, verbose = True)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6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343</Words>
  <Application>Microsoft Office PowerPoint</Application>
  <PresentationFormat>宽屏</PresentationFormat>
  <Paragraphs>39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Genetic CNN 实验</vt:lpstr>
      <vt:lpstr>Introduction</vt:lpstr>
      <vt:lpstr>实验参数</vt:lpstr>
      <vt:lpstr>关键代码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CNN</dc:title>
  <dc:creator>褚 欣</dc:creator>
  <cp:lastModifiedBy>褚 欣</cp:lastModifiedBy>
  <cp:revision>17</cp:revision>
  <dcterms:created xsi:type="dcterms:W3CDTF">2019-03-20T08:33:25Z</dcterms:created>
  <dcterms:modified xsi:type="dcterms:W3CDTF">2019-04-04T02:57:34Z</dcterms:modified>
</cp:coreProperties>
</file>