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36" autoAdjust="0"/>
  </p:normalViewPr>
  <p:slideViewPr>
    <p:cSldViewPr snapToGrid="0">
      <p:cViewPr varScale="1">
        <p:scale>
          <a:sx n="56" d="100"/>
          <a:sy n="56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7962-7501-4247-92AB-EE3A0602E21C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85040-4471-4783-B1EB-3DD76274B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3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2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1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初始化：初始试验的分布一般是均匀分布。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进化：通过对于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的每个分量增加零均值和预先选定的标准差的高斯随机变量，从每个亲本产生子代。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选择：通过将误差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x’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 </a:t>
            </a:r>
            <a:r>
              <a:rPr lang="zh-CN" altLang="en-US" dirty="0" smtClean="0"/>
              <a:t>进行排序，选择并决定哪些矢量保留。具有最小误差的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个矢量变成下一代的新亲本。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1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1+1)-ES</a:t>
            </a:r>
            <a:r>
              <a:rPr lang="en-US" altLang="zh-CN" baseline="0" dirty="0" smtClean="0"/>
              <a:t>      </a:t>
            </a:r>
            <a:r>
              <a:rPr lang="zh-CN" altLang="en-US" dirty="0" smtClean="0"/>
              <a:t>这种演化策略只有一个父亲，每次也只产生一个新的个体，然后从两个中保留好的。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l-GR" altLang="zh-CN" dirty="0" smtClean="0"/>
              <a:t>(μ</a:t>
            </a:r>
            <a:r>
              <a:rPr lang="en-US" altLang="zh-CN" dirty="0" smtClean="0"/>
              <a:t>+</a:t>
            </a:r>
            <a:r>
              <a:rPr lang="el-GR" altLang="zh-CN" dirty="0" smtClean="0"/>
              <a:t>λ)-</a:t>
            </a:r>
            <a:r>
              <a:rPr lang="en-US" altLang="zh-CN" dirty="0" smtClean="0"/>
              <a:t>ES	</a:t>
            </a:r>
            <a:r>
              <a:rPr lang="zh-CN" altLang="en-US" dirty="0" smtClean="0"/>
              <a:t>这种演化策略的种群中有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个体，每次新产生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个体，然后从</a:t>
            </a:r>
            <a:r>
              <a:rPr lang="el-GR" altLang="zh-CN" dirty="0" smtClean="0"/>
              <a:t>μ </a:t>
            </a:r>
            <a:r>
              <a:rPr lang="zh-CN" altLang="en-US" dirty="0" smtClean="0"/>
              <a:t>个父代个体和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个新的个体中选着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个作为新的种群。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l-GR" altLang="zh-CN" dirty="0" smtClean="0"/>
              <a:t>(μ, λ)-</a:t>
            </a:r>
            <a:r>
              <a:rPr lang="en-US" altLang="zh-CN" dirty="0" smtClean="0"/>
              <a:t>ES	</a:t>
            </a:r>
            <a:r>
              <a:rPr lang="zh-CN" altLang="en-US" dirty="0" smtClean="0"/>
              <a:t>这种演化策略的种群中有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个体，每次新产生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个体，然后从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个新的个体中选着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个作为新的种群。</a:t>
            </a:r>
            <a:r>
              <a:rPr lang="zh-CN" altLang="en-US" b="1" dirty="0" smtClean="0"/>
              <a:t>当前进化策略的主流，效率比</a:t>
            </a:r>
            <a:r>
              <a:rPr lang="el-GR" altLang="zh-CN" dirty="0" smtClean="0"/>
              <a:t>(μ</a:t>
            </a:r>
            <a:r>
              <a:rPr lang="en-US" altLang="zh-CN" dirty="0" smtClean="0"/>
              <a:t>+</a:t>
            </a:r>
            <a:r>
              <a:rPr lang="el-GR" altLang="zh-CN" dirty="0" smtClean="0"/>
              <a:t>λ)-</a:t>
            </a:r>
            <a:r>
              <a:rPr lang="en-US" altLang="zh-CN" dirty="0" smtClean="0"/>
              <a:t>ES</a:t>
            </a:r>
            <a:r>
              <a:rPr lang="zh-CN" altLang="en-US" dirty="0" smtClean="0"/>
              <a:t>高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4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对象参数确定个体的适应度。策略参数控制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的动态，以使算法表现出最大的优化性能。例如， 使用各向同性高斯突变控制突变强度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（即突变载体组分的标准偏差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l-GR" altLang="zh-CN" dirty="0" smtClean="0"/>
              <a:t>σ</a:t>
            </a:r>
            <a:r>
              <a:rPr lang="zh-CN" altLang="en-US" dirty="0" smtClean="0"/>
              <a:t>最优值取决于适应度，因此有必要根据局部情况调整</a:t>
            </a:r>
            <a:r>
              <a:rPr lang="el-GR" altLang="zh-CN" dirty="0" smtClean="0"/>
              <a:t>σ </a:t>
            </a:r>
            <a:r>
              <a:rPr lang="zh-CN" altLang="en-US" dirty="0" smtClean="0"/>
              <a:t>，以确保策略的收敛性和最大性能。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每个个体都有自己的参数集。 通过选择最适合的个体，间接选择适应性强的突变强度。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4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0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0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4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2874-A082-4D82-9774-65ED19E4905A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演化策略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7758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李建新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21821232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13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221" y="162885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演化策略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(Evolutionary Strategy ,ES)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是最古老的演化算法之一，而且非常有效。它与遗传算法类似，但是它用实值参数代替二进制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串。最早由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Rechenberg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Schwefel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年代提出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演化策略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是一种模仿生物进化的一种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求解参数优化问题的方法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采用实数值作为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遵循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零均值、某一方差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的高斯分布的变化产生新的个体，然后保留好的个体。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7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175" y="1455233"/>
            <a:ext cx="11312323" cy="466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进化策略的一般算法可以描述如下：。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为寻找实值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维矢量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，使得函数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F(x)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取极值。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从各维的可行范围内随机选取亲本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的初始值。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进化：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对两个个体进行交叉重组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选择误差小的成为下一代亲本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重复进化和选择直到达到收敛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9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221" y="1944547"/>
            <a:ext cx="10515600" cy="373862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1+1)-ES 	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简单易分析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l-GR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(μ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l-GR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λ)-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ES	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没有淘汰旧个体，易引入局部最优解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l-GR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(μ, λ)-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ES		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当前进化策略的主流，效率比</a:t>
            </a:r>
            <a:r>
              <a:rPr lang="el-GR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(μ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l-GR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λ)-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ES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高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01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221" y="1921397"/>
            <a:ext cx="10515600" cy="340295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由要优化的一组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对象参数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和一组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内生策略参数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组成。对象参数确定个体的适应度。策略参数控制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的动态情况。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收敛的速度取决于突变强度</a:t>
            </a:r>
            <a:r>
              <a:rPr lang="el-GR" altLang="zh-CN" dirty="0" smtClean="0">
                <a:ea typeface="宋体" panose="02010600030101010101" pitchFamily="2" charset="-122"/>
              </a:rPr>
              <a:t>σ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，需要根据情况调整</a:t>
            </a:r>
            <a:r>
              <a:rPr lang="el-GR" altLang="zh-CN" dirty="0" smtClean="0">
                <a:ea typeface="宋体" panose="02010600030101010101" pitchFamily="2" charset="-122"/>
              </a:rPr>
              <a:t>σ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策略参数集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由第二级进化即 </a:t>
            </a:r>
            <a:r>
              <a:rPr lang="el-GR" altLang="zh-CN" b="1" dirty="0" smtClean="0">
                <a:ea typeface="宋体" panose="02010600030101010101" pitchFamily="2" charset="-122"/>
              </a:rPr>
              <a:t>σ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自适应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进行调整。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自适应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4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06" y="1551482"/>
            <a:ext cx="11127128" cy="498710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Some Observations on the Interaction of Recombination and Self-Adaptation in Evolution Strategies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Back</a:t>
            </a:r>
            <a:r>
              <a:rPr lang="en-US" altLang="zh-CN" dirty="0">
                <a:latin typeface="Times New Roman" panose="02020603050405020304" pitchFamily="18" charset="0"/>
              </a:rPr>
              <a:t>, Thomas , F. </a:t>
            </a:r>
            <a:r>
              <a:rPr lang="en-US" altLang="zh-CN" dirty="0" err="1">
                <a:latin typeface="Times New Roman" panose="02020603050405020304" pitchFamily="18" charset="0"/>
              </a:rPr>
              <a:t>Hoffmeister</a:t>
            </a:r>
            <a:r>
              <a:rPr lang="en-US" altLang="zh-CN" dirty="0">
                <a:latin typeface="Times New Roman" panose="02020603050405020304" pitchFamily="18" charset="0"/>
              </a:rPr>
              <a:t> , and H. P. </a:t>
            </a:r>
            <a:r>
              <a:rPr lang="en-US" altLang="zh-CN" dirty="0" err="1">
                <a:latin typeface="Times New Roman" panose="02020603050405020304" pitchFamily="18" charset="0"/>
              </a:rPr>
              <a:t>Schwefel</a:t>
            </a:r>
            <a:r>
              <a:rPr lang="en-US" altLang="zh-CN" dirty="0">
                <a:latin typeface="Times New Roman" panose="02020603050405020304" pitchFamily="18" charset="0"/>
              </a:rPr>
              <a:t> . "A Survey of Evolution Strategies." International Conference on Genetic Algorithms 1991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Conti </a:t>
            </a:r>
            <a:r>
              <a:rPr lang="en-US" altLang="zh-CN" dirty="0">
                <a:latin typeface="Times New Roman" panose="02020603050405020304" pitchFamily="18" charset="0"/>
              </a:rPr>
              <a:t>E , </a:t>
            </a:r>
            <a:r>
              <a:rPr lang="en-US" altLang="zh-CN" dirty="0" err="1">
                <a:latin typeface="Times New Roman" panose="02020603050405020304" pitchFamily="18" charset="0"/>
              </a:rPr>
              <a:t>Madhavan</a:t>
            </a:r>
            <a:r>
              <a:rPr lang="en-US" altLang="zh-CN" dirty="0">
                <a:latin typeface="Times New Roman" panose="02020603050405020304" pitchFamily="18" charset="0"/>
              </a:rPr>
              <a:t> V , Such F P , et al. Improving Exploration in Evolution Strategies for Deep Reinforcement Learning via a Population of Novelty-Seeking Agents[J]. 2017.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72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495</Words>
  <Application>Microsoft Office PowerPoint</Application>
  <PresentationFormat>宽屏</PresentationFormat>
  <Paragraphs>48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演化策略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演化策略</dc:title>
  <dc:creator>timewait@qq.com</dc:creator>
  <cp:lastModifiedBy>USER-</cp:lastModifiedBy>
  <cp:revision>16</cp:revision>
  <dcterms:created xsi:type="dcterms:W3CDTF">2019-03-13T13:07:52Z</dcterms:created>
  <dcterms:modified xsi:type="dcterms:W3CDTF">2019-04-16T06:15:43Z</dcterms:modified>
</cp:coreProperties>
</file>