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8EF9-2CDD-4BAE-8192-C36D1AE2F6B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451-8EBC-460E-8BAB-DFD58267B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67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8EF9-2CDD-4BAE-8192-C36D1AE2F6B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451-8EBC-460E-8BAB-DFD58267B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3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8EF9-2CDD-4BAE-8192-C36D1AE2F6B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451-8EBC-460E-8BAB-DFD58267B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25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8EF9-2CDD-4BAE-8192-C36D1AE2F6B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451-8EBC-460E-8BAB-DFD58267B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8EF9-2CDD-4BAE-8192-C36D1AE2F6B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451-8EBC-460E-8BAB-DFD58267B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6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8EF9-2CDD-4BAE-8192-C36D1AE2F6B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451-8EBC-460E-8BAB-DFD58267B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99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8EF9-2CDD-4BAE-8192-C36D1AE2F6B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451-8EBC-460E-8BAB-DFD58267B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8EF9-2CDD-4BAE-8192-C36D1AE2F6B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451-8EBC-460E-8BAB-DFD58267B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8EF9-2CDD-4BAE-8192-C36D1AE2F6B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451-8EBC-460E-8BAB-DFD58267B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8EF9-2CDD-4BAE-8192-C36D1AE2F6B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451-8EBC-460E-8BAB-DFD58267B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8EF9-2CDD-4BAE-8192-C36D1AE2F6B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451-8EBC-460E-8BAB-DFD58267B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38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8EF9-2CDD-4BAE-8192-C36D1AE2F6B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A4451-8EBC-460E-8BAB-DFD58267B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8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主题：神经网络进化</a:t>
            </a:r>
            <a:r>
              <a:rPr lang="en-US" altLang="zh-CN" dirty="0" smtClean="0"/>
              <a:t>(Neuroevolution)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745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论文：</a:t>
            </a:r>
            <a:r>
              <a:rPr lang="en-US" altLang="zh-CN" dirty="0" smtClean="0"/>
              <a:t>Efficient Evolution of Neural Network Topologies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00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神经网络进化可以看做生物进化算法与神经网络应用的结合。而本篇论文中介绍的</a:t>
            </a:r>
            <a:r>
              <a:rPr lang="en-US" altLang="zh-CN" dirty="0" smtClean="0"/>
              <a:t>NEAT</a:t>
            </a:r>
            <a:r>
              <a:rPr lang="zh-CN" altLang="en-US" dirty="0" smtClean="0"/>
              <a:t>算法，通过不断对全连接神经网络尝试变异，改变权重的同时也改变网络拓扑结构，按照“适者生存，不适者淘汰”的定律使网络得到进化。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65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NEAT</a:t>
            </a:r>
            <a:r>
              <a:rPr lang="zh-CN" altLang="en-US" dirty="0" smtClean="0"/>
              <a:t>算法：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7731"/>
            <a:ext cx="10515600" cy="458923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基因编码</a:t>
            </a:r>
            <a:r>
              <a:rPr lang="en-US" altLang="zh-CN" dirty="0" smtClean="0"/>
              <a:t>(coding)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69" y="2195513"/>
            <a:ext cx="5819775" cy="3981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41375" y="2053244"/>
            <a:ext cx="4231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每一个基因配对</a:t>
            </a:r>
            <a:r>
              <a:rPr lang="en-US" altLang="zh-CN" dirty="0" smtClean="0"/>
              <a:t>(Connect. Genes)</a:t>
            </a:r>
            <a:r>
              <a:rPr lang="zh-CN" altLang="en-US" dirty="0" smtClean="0"/>
              <a:t>定义了节点之间的连接形式：从输入节点</a:t>
            </a:r>
            <a:r>
              <a:rPr lang="en-US" altLang="zh-CN" dirty="0" smtClean="0"/>
              <a:t>(In)</a:t>
            </a:r>
            <a:r>
              <a:rPr lang="zh-CN" altLang="en-US" dirty="0" smtClean="0"/>
              <a:t>到输出节点</a:t>
            </a:r>
            <a:r>
              <a:rPr lang="en-US" altLang="zh-CN" dirty="0" smtClean="0"/>
              <a:t>(Out)</a:t>
            </a:r>
            <a:r>
              <a:rPr lang="zh-CN" altLang="en-US" dirty="0" smtClean="0"/>
              <a:t>，链接的权重</a:t>
            </a:r>
            <a:r>
              <a:rPr lang="en-US" altLang="zh-CN" dirty="0" smtClean="0"/>
              <a:t>(Weight)</a:t>
            </a:r>
            <a:r>
              <a:rPr lang="zh-CN" altLang="en-US" dirty="0" smtClean="0"/>
              <a:t>；链接是否被使用</a:t>
            </a:r>
            <a:r>
              <a:rPr lang="en-US" altLang="zh-CN" dirty="0" smtClean="0"/>
              <a:t>(Enabled or DISAB)</a:t>
            </a:r>
            <a:r>
              <a:rPr lang="zh-CN" altLang="en-US" dirty="0" smtClean="0"/>
              <a:t>；唯一的标识号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Innov</a:t>
            </a:r>
            <a:r>
              <a:rPr lang="en-US" altLang="zh-CN" dirty="0" smtClean="0"/>
              <a:t> ID)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02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936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NEAT</a:t>
            </a:r>
            <a:r>
              <a:rPr lang="zh-CN" altLang="en-US" dirty="0" smtClean="0"/>
              <a:t>算法：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5098"/>
            <a:ext cx="10515600" cy="4481167"/>
          </a:xfrm>
        </p:spPr>
        <p:txBody>
          <a:bodyPr/>
          <a:lstStyle/>
          <a:p>
            <a:pPr marL="514350" indent="-514350">
              <a:buAutoNum type="arabicPeriod" startAt="2"/>
            </a:pPr>
            <a:r>
              <a:rPr lang="zh-CN" altLang="en-US" dirty="0" smtClean="0"/>
              <a:t>交叉配对</a:t>
            </a:r>
            <a:r>
              <a:rPr lang="en-US" altLang="zh-CN" dirty="0" smtClean="0"/>
              <a:t>(Crossover)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2740"/>
            <a:ext cx="4265815" cy="50135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3476" y="2111433"/>
            <a:ext cx="4605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不同的网络拓扑结构配对，保留双方都有的基因对，继承各自独有的基因对。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73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NEAT</a:t>
            </a:r>
            <a:r>
              <a:rPr lang="zh-CN" altLang="en-US" dirty="0" smtClean="0"/>
              <a:t>算法：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基因突变</a:t>
            </a:r>
            <a:r>
              <a:rPr lang="en-US" altLang="zh-CN" dirty="0" smtClean="0"/>
              <a:t>(Mutation)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05" y="2192136"/>
            <a:ext cx="5495925" cy="4152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1127" y="1911927"/>
            <a:ext cx="41896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NEAT</a:t>
            </a:r>
            <a:r>
              <a:rPr lang="zh-CN" altLang="en-US" dirty="0" smtClean="0"/>
              <a:t>突变不仅改变网络的权重，还会改变网络的结构。结构突变包括新增链接和新增节点两种方式。新增节点是在原有链接上增加新的节点，原有链接将会被</a:t>
            </a:r>
            <a:r>
              <a:rPr lang="en-US" altLang="zh-CN" dirty="0" smtClean="0"/>
              <a:t>disable</a:t>
            </a:r>
            <a:r>
              <a:rPr lang="zh-CN" altLang="en-US" dirty="0" smtClean="0"/>
              <a:t>掉。每一次突变产生的基因</a:t>
            </a:r>
            <a:r>
              <a:rPr lang="en-US" altLang="zh-CN" dirty="0" err="1" smtClean="0"/>
              <a:t>Innov</a:t>
            </a:r>
            <a:r>
              <a:rPr lang="en-US" altLang="zh-CN" dirty="0" smtClean="0"/>
              <a:t> ID</a:t>
            </a:r>
            <a:r>
              <a:rPr lang="zh-CN" altLang="en-US" dirty="0" smtClean="0"/>
              <a:t>都会依次递增。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47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NEAT</a:t>
            </a:r>
            <a:r>
              <a:rPr lang="zh-CN" altLang="en-US" dirty="0" smtClean="0"/>
              <a:t>算法：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zh-CN" altLang="en-US" dirty="0" smtClean="0"/>
              <a:t>物种进化</a:t>
            </a:r>
            <a:r>
              <a:rPr lang="en-US" altLang="zh-CN" dirty="0" smtClean="0"/>
              <a:t>(Innovation)</a:t>
            </a:r>
          </a:p>
          <a:p>
            <a:pPr marL="0" indent="0">
              <a:buNone/>
            </a:pPr>
            <a:r>
              <a:rPr lang="zh-CN" altLang="en-US" sz="2400" dirty="0" smtClean="0"/>
              <a:t>计算子孙的网络拓扑结构相似度并划分为不同的物种</a:t>
            </a:r>
            <a:r>
              <a:rPr lang="en-US" altLang="zh-CN" sz="2400" dirty="0" smtClean="0"/>
              <a:t>(species)</a:t>
            </a:r>
            <a:r>
              <a:rPr lang="zh-CN" altLang="en-US" sz="2400" dirty="0" smtClean="0"/>
              <a:t>，实现物种的多样性。通过评价函数计算各个物种的适应程度</a:t>
            </a:r>
            <a:r>
              <a:rPr lang="en-US" altLang="zh-CN" sz="2400" dirty="0" smtClean="0"/>
              <a:t>(fitness)</a:t>
            </a:r>
            <a:r>
              <a:rPr lang="zh-CN" altLang="en-US" sz="2400" dirty="0" smtClean="0"/>
              <a:t>，按照适者生存的规则在更适应的物种中继续繁衍实现进化。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1417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NEAT</a:t>
            </a:r>
            <a:r>
              <a:rPr lang="zh-CN" altLang="en-US" dirty="0" smtClean="0"/>
              <a:t>算法贡献：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提出标记的方式实现不同网络拓扑结构的配对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通过划分物种</a:t>
            </a:r>
            <a:r>
              <a:rPr lang="en-US" altLang="zh-CN" dirty="0" smtClean="0"/>
              <a:t>(species)</a:t>
            </a:r>
            <a:r>
              <a:rPr lang="zh-CN" altLang="en-US" dirty="0" smtClean="0"/>
              <a:t>在小范围内繁衍来保留进化成果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从最小</a:t>
            </a:r>
            <a:r>
              <a:rPr lang="zh-CN" altLang="en-US" dirty="0" smtClean="0"/>
              <a:t>网络结构开始进化，只有必要时才会改变结构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48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329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主题：神经网络进化(Neuroevolution)</vt:lpstr>
      <vt:lpstr>简介：</vt:lpstr>
      <vt:lpstr>NEAT算法：</vt:lpstr>
      <vt:lpstr>NEAT算法：</vt:lpstr>
      <vt:lpstr>NEAT算法：</vt:lpstr>
      <vt:lpstr>NEAT算法：</vt:lpstr>
      <vt:lpstr>NEAT算法贡献：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主题：神经网络进化(Neuroevolution)</dc:title>
  <dc:creator>hu jianke</dc:creator>
  <cp:lastModifiedBy>hu jianke</cp:lastModifiedBy>
  <cp:revision>6</cp:revision>
  <dcterms:created xsi:type="dcterms:W3CDTF">2019-03-20T07:14:34Z</dcterms:created>
  <dcterms:modified xsi:type="dcterms:W3CDTF">2019-03-20T07:51:09Z</dcterms:modified>
</cp:coreProperties>
</file>