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348" y="496389"/>
            <a:ext cx="10179857" cy="374044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Limited Evaluation Cooperative Co-evolutionary Differential Evolution for Large-scale Neuroevolution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873728" y="1108214"/>
            <a:ext cx="969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该论文</a:t>
            </a:r>
            <a:r>
              <a:rPr lang="zh-CN" altLang="en-US" dirty="0" smtClean="0"/>
              <a:t>中提出用“有限评估合作协同差分进化”的方法来优化高纬度的人工神经网络，其进化策略主要涉及以下几个算法：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32115" y="1913945"/>
            <a:ext cx="9631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、（</a:t>
            </a:r>
            <a:r>
              <a:rPr lang="en-US" altLang="zh-CN" dirty="0"/>
              <a:t> Limited </a:t>
            </a:r>
            <a:r>
              <a:rPr lang="en-US" altLang="zh-CN" dirty="0" smtClean="0"/>
              <a:t>Evaluation/LE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LE/LEEA</a:t>
            </a:r>
            <a:r>
              <a:rPr lang="zh-CN" altLang="en-US" dirty="0" smtClean="0"/>
              <a:t>算法：神经进化的</a:t>
            </a:r>
            <a:r>
              <a:rPr lang="en-US" altLang="zh-CN" dirty="0" smtClean="0"/>
              <a:t>fitness evaluation</a:t>
            </a:r>
            <a:r>
              <a:rPr lang="zh-CN" altLang="en-US" dirty="0" smtClean="0"/>
              <a:t>计算量很大，因此该算法进行计算量的优。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、（</a:t>
            </a:r>
            <a:r>
              <a:rPr lang="en-US" altLang="zh-CN" dirty="0"/>
              <a:t> Cooperative </a:t>
            </a:r>
            <a:r>
              <a:rPr lang="en-US" altLang="zh-CN" dirty="0" smtClean="0"/>
              <a:t>Co-evolutionary/CC </a:t>
            </a:r>
            <a:r>
              <a:rPr lang="zh-CN" altLang="en-US" dirty="0" smtClean="0"/>
              <a:t>）合作协同进化算法：用启发式的方法分解高维度的神经网络，分解成一个个较小的子问题。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、（</a:t>
            </a:r>
            <a:r>
              <a:rPr lang="en-US" altLang="zh-CN" dirty="0"/>
              <a:t> Differential </a:t>
            </a:r>
            <a:r>
              <a:rPr lang="en-US" altLang="zh-CN" dirty="0" smtClean="0"/>
              <a:t>Evolution/DE </a:t>
            </a:r>
            <a:r>
              <a:rPr lang="zh-CN" altLang="en-US" dirty="0" smtClean="0"/>
              <a:t>）差分进化</a:t>
            </a:r>
            <a:r>
              <a:rPr lang="zh-CN" altLang="en-US" dirty="0"/>
              <a:t>算法：用于求解多维空间中整体最优解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3728" y="5738949"/>
            <a:ext cx="98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提出的对</a:t>
            </a:r>
            <a:r>
              <a:rPr lang="zh-CN" altLang="en-US" dirty="0"/>
              <a:t>比实验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四种算法在三个不同的数据集上的优化结果进行对比。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728" y="3945270"/>
            <a:ext cx="100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两个主要问题：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、结合使用</a:t>
            </a:r>
            <a:r>
              <a:rPr lang="en-US" altLang="zh-CN" dirty="0" smtClean="0"/>
              <a:t>CC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算法是否比标准的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算法准确度更高？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、在不降低神经网络准确性的前提下，结合使用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算法是否减少了运行的时间？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288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Limited Evaluation Cooperative Co-evolutionary Differential Evolution for Large-scale Neuroevolution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2672099825@qq.com</cp:lastModifiedBy>
  <cp:revision>6</cp:revision>
  <dcterms:created xsi:type="dcterms:W3CDTF">2019-03-13T01:12:57Z</dcterms:created>
  <dcterms:modified xsi:type="dcterms:W3CDTF">2019-03-21T03:52:49Z</dcterms:modified>
</cp:coreProperties>
</file>