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97" autoAdjust="0"/>
  </p:normalViewPr>
  <p:slideViewPr>
    <p:cSldViewPr snapToGrid="0">
      <p:cViewPr varScale="1">
        <p:scale>
          <a:sx n="83" d="100"/>
          <a:sy n="83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93F79-809B-4D56-8485-1AD04C83DD06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1BE9D-2EC8-4C73-872E-60A30FBE4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机器学习中，有许多分类器可用于单标签数据。但多标签数据的分类器还不是很多。同时，机器学习的大多方法需要离散或标准的输入数据。需要将现实世界中大量连续的数据转化为离散特征。针对多标签数据的离散化方法因此非常重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i="1" dirty="0" smtClean="0"/>
              <a:t>LAIM discretization</a:t>
            </a:r>
            <a:r>
              <a:rPr lang="zh-CN" altLang="en-US" dirty="0" smtClean="0"/>
              <a:t>方法：</a:t>
            </a:r>
            <a:r>
              <a:rPr lang="en-US" altLang="zh-CN" dirty="0" smtClean="0"/>
              <a:t>LAIM</a:t>
            </a:r>
            <a:r>
              <a:rPr lang="zh-CN" altLang="en-US" dirty="0" smtClean="0"/>
              <a:t>是测量标签和离散化方案之间依赖性的标准。我们通过一个多标签矩阵计算其最大值，从而得到各分割点集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高斯变异：在进行变异时用一个均值</a:t>
            </a:r>
            <a:r>
              <a:rPr lang="en-US" altLang="zh-CN" dirty="0" smtClean="0"/>
              <a:t>μ</a:t>
            </a:r>
            <a:r>
              <a:rPr lang="zh-CN" altLang="en-US" dirty="0" smtClean="0"/>
              <a:t>、方差为</a:t>
            </a:r>
            <a:r>
              <a:rPr lang="en-US" altLang="zh-CN" dirty="0" smtClean="0"/>
              <a:t>σ2</a:t>
            </a:r>
            <a:r>
              <a:rPr lang="zh-CN" altLang="en-US" dirty="0" smtClean="0"/>
              <a:t>的正态分布的一个随机数来替换原有基因值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1BE9D-2EC8-4C73-872E-60A30FBE46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4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4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3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9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3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8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1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6DD6-EE00-4372-96AC-AF8612D2BD8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68A8-A568-4DD9-B299-B20841746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7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360" y="497711"/>
            <a:ext cx="8372354" cy="639441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利用进化</a:t>
            </a:r>
            <a:r>
              <a:rPr lang="zh-CN" altLang="en-US" sz="2800" dirty="0" smtClean="0"/>
              <a:t>策略改进适用于多</a:t>
            </a:r>
            <a:r>
              <a:rPr lang="zh-CN" altLang="en-US" sz="2800" dirty="0" smtClean="0"/>
              <a:t>标签数据的</a:t>
            </a:r>
            <a:r>
              <a:rPr lang="en-US" altLang="zh-CN" sz="2800" dirty="0" smtClean="0"/>
              <a:t>LAIM</a:t>
            </a:r>
            <a:r>
              <a:rPr lang="zh-CN" altLang="en-US" sz="2800" dirty="0" smtClean="0"/>
              <a:t>离散化方法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79726" y="1345706"/>
            <a:ext cx="7537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Improving LAIM discretization method for </a:t>
            </a:r>
            <a:r>
              <a:rPr lang="en-US" altLang="zh-CN" sz="1600" dirty="0" err="1" smtClean="0"/>
              <a:t>multilabel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data using evolution strategy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CSIEC2018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5473" y="2662256"/>
            <a:ext cx="633453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对多标签数据的每一个特征使用</a:t>
            </a:r>
            <a:r>
              <a:rPr lang="en-US" altLang="zh-CN" i="1" dirty="0"/>
              <a:t>LAIM </a:t>
            </a:r>
            <a:r>
              <a:rPr lang="en-US" altLang="zh-CN" i="1" dirty="0" smtClean="0"/>
              <a:t>discretization</a:t>
            </a:r>
            <a:r>
              <a:rPr lang="zh-CN" altLang="en-US" dirty="0" smtClean="0"/>
              <a:t>方法得到对应特征的分割点集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将对应的分割点集加入</a:t>
            </a:r>
            <a:r>
              <a:rPr lang="en-US" altLang="zh-CN" dirty="0" smtClean="0"/>
              <a:t>ES</a:t>
            </a:r>
            <a:r>
              <a:rPr lang="zh-CN" altLang="en-US" dirty="0" smtClean="0"/>
              <a:t>染色体，作为进化的父代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运用（</a:t>
            </a:r>
            <a:r>
              <a:rPr lang="en-US" altLang="zh-CN" dirty="0" smtClean="0"/>
              <a:t>1+1</a:t>
            </a:r>
            <a:r>
              <a:rPr lang="zh-CN" altLang="en-US" dirty="0" smtClean="0"/>
              <a:t>）策略，使用高斯变异产生一个新的子代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通过准确率、召回率等比较父代与子代，保存较好的一个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509" y="1137152"/>
            <a:ext cx="3837791" cy="52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6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211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利用进化策略改进适用于多标签数据的LAIM离散化方法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timewait@qq.com</dc:creator>
  <cp:lastModifiedBy>timewait@qq.com</cp:lastModifiedBy>
  <cp:revision>9</cp:revision>
  <dcterms:created xsi:type="dcterms:W3CDTF">2019-03-20T14:19:19Z</dcterms:created>
  <dcterms:modified xsi:type="dcterms:W3CDTF">2019-03-20T16:13:30Z</dcterms:modified>
</cp:coreProperties>
</file>