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改进的双群进化规划算法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进化规划与其他进化算法一样, 是一个反复迭代、不断进化的过程。EP的进化操作主要依赖突变, 进行突变时需要使用高斯变异算子。而高斯变异算子容易导致早熟收敛现象, 使算法陷入局部极值点。</a:t>
            </a:r>
            <a:endParaRPr lang="zh-CN" altLang="en-US"/>
          </a:p>
          <a:p>
            <a:r>
              <a:rPr lang="zh-CN" altLang="en-US"/>
              <a:t>EP算法在求解高维函数时的搜索效率不理想，为了改善传统基于高斯变异EP算法的性能, 可使用一种改进的双群进化规划算法 (Improved Bi-group Evolutionary Programming IBEP) 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介绍改善了进化规划性能的算法</a:t>
            </a:r>
            <a:endParaRPr lang="zh-CN" altLang="en-US"/>
          </a:p>
          <a:p>
            <a:r>
              <a:rPr lang="zh-CN" altLang="en-US"/>
              <a:t>对改进的双群进化规划算法进行原理分析，并与其他进化规划算法进行比较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1. ZHAO Rui, CHEN Yun-hua, DENG Jiu-ying. Improved Bi-group Evolutionary Programming Algorithm. Computer Engineering, 2010, No. 18, Vol. 36.</a:t>
            </a:r>
            <a:endParaRPr lang="zh-CN" altLang="en-US"/>
          </a:p>
          <a:p>
            <a:r>
              <a:rPr lang="zh-CN" altLang="en-US"/>
              <a:t>2. Kim J H, Myung H. Evolutionary programming techniques for constrained optimization problems[J]. IEEE Transactions on Evolutionary Computation, 1997, 1(2): 129-140.</a:t>
            </a:r>
            <a:endParaRPr lang="zh-CN" altLang="en-US"/>
          </a:p>
          <a:p>
            <a:r>
              <a:rPr lang="zh-CN" altLang="en-US"/>
              <a:t>3. Liu Y, Yao X, Zhao Q, et al. Scaling up fast evolutionary programming with cooperative coevolution[C]//Proceedings of the 2001 Congress on Evolutionary Computation (IEEE Cat. No. 01TH8546). Ieee, 2001, 2: 1101-1108.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OpenSymbol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liboao</dc:creator>
  <cp:lastModifiedBy>liboao</cp:lastModifiedBy>
  <cp:revision>4</cp:revision>
  <dcterms:created xsi:type="dcterms:W3CDTF">2019-03-13T15:28:25Z</dcterms:created>
  <dcterms:modified xsi:type="dcterms:W3CDTF">2019-03-13T15:28:25Z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