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54798-75B1-4C67-A29C-3DDA478EC738}" v="1" dt="2019-05-02T13:25:4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风笛 远方的" userId="e00323f622297508" providerId="LiveId" clId="{24C54798-75B1-4C67-A29C-3DDA478EC738}"/>
    <pc:docChg chg="addSld modSld">
      <pc:chgData name="风笛 远方的" userId="e00323f622297508" providerId="LiveId" clId="{24C54798-75B1-4C67-A29C-3DDA478EC738}" dt="2019-05-02T13:25:46.097" v="0"/>
      <pc:docMkLst>
        <pc:docMk/>
      </pc:docMkLst>
      <pc:sldChg chg="add">
        <pc:chgData name="风笛 远方的" userId="e00323f622297508" providerId="LiveId" clId="{24C54798-75B1-4C67-A29C-3DDA478EC738}" dt="2019-05-02T13:25:46.097" v="0"/>
        <pc:sldMkLst>
          <pc:docMk/>
          <pc:sldMk cId="2479974274" sldId="256"/>
        </pc:sldMkLst>
      </pc:sldChg>
      <pc:sldChg chg="add">
        <pc:chgData name="风笛 远方的" userId="e00323f622297508" providerId="LiveId" clId="{24C54798-75B1-4C67-A29C-3DDA478EC738}" dt="2019-05-02T13:25:46.097" v="0"/>
        <pc:sldMkLst>
          <pc:docMk/>
          <pc:sldMk cId="334212962" sldId="257"/>
        </pc:sldMkLst>
      </pc:sldChg>
      <pc:sldChg chg="add">
        <pc:chgData name="风笛 远方的" userId="e00323f622297508" providerId="LiveId" clId="{24C54798-75B1-4C67-A29C-3DDA478EC738}" dt="2019-05-02T13:25:46.097" v="0"/>
        <pc:sldMkLst>
          <pc:docMk/>
          <pc:sldMk cId="0" sldId="259"/>
        </pc:sldMkLst>
      </pc:sldChg>
      <pc:sldChg chg="add">
        <pc:chgData name="风笛 远方的" userId="e00323f622297508" providerId="LiveId" clId="{24C54798-75B1-4C67-A29C-3DDA478EC738}" dt="2019-05-02T13:25:46.097" v="0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570E-BF43-4047-834E-5733D0768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ADCAF-4E6C-4056-BDA1-58A77BFB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8B6E-E4E9-481E-9EAB-39E71C74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FC480-03A5-4C1B-950E-E71C862C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B0AB-0411-49C1-85F3-711CEDDF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7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7D8A-E9BF-49BE-B319-C620D1BC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A0A68-8C5A-453B-AD16-928A0941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ADA00-6AC1-4B5B-B957-DE94DE6E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F4F0F-479B-4AFF-8AE4-55AD8BC7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94BE3-A16B-4D73-9553-A7A0EADF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C8936-418B-4164-BADC-D65DCEF79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AF7D3-69C5-4FBE-BCAD-0B5EC710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0D84D-AB43-4E6F-BA3B-E55FC8DD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0AA1E-B8F8-4E17-9A16-5CCCC1F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8C5E7-1DAB-4D48-8146-E1923CB4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1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162A-ACF4-490D-B2D0-126F96D4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84BCA-68F8-49C6-BE1E-99459DE9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01732-2AC3-471E-962F-59A90838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4CAC3-F5E4-402F-9ED0-2FABDEBE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AE1D9-6599-4B8C-B813-2D263C3D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DA245-CEE4-4CCD-9E94-BCE6930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F6F8F-21FD-490D-B37A-A46603DA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F963F-40C0-4363-BBF9-7FCE42EC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B5127-E62A-47D5-A0F9-313FD57A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56F82-5E64-419E-98C5-9220DBDC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2E138-C860-4321-92AC-61AA77C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EC6E0-9B08-4DA9-90CA-72510FDA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58516-C48F-4939-9C49-0605DD08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36815-A4FE-456D-8310-FA943FE9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0D70C-48E9-46C8-90CA-92964969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1DA22-4D3B-4549-A37E-B27E6F31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F3CCD-E8B0-4B96-8B37-727C6932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04AC-2979-42C4-B492-D47CE20B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7ABBB-3E82-4544-8F0C-F866DE7A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62C6C1-D942-49B1-95F7-C61EF322F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E3DDE-42DF-4DCE-B19C-A15874C8E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BC2451-C930-4429-AD80-7274529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A1B20-0F7C-47AE-B383-0AFEB856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7CA5A8-A593-497A-880B-62C70CAF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CDE6E-4A8D-4B27-90CB-00D0C780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008E9-591D-4840-885E-D4332EE8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6E52D-19B0-4440-B13C-14BB9B44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0613C-172D-404D-8DF7-9A4A599D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4ED33-FA67-4E4F-89EF-B9959BDF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0B94A-5F3F-4D7F-98A8-EC21D6ED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25F60-E5D5-445B-BA0B-D746417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2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D948-F5A9-4173-BC95-978DB13A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EFDAE-0053-42E4-8999-508C341C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396ED-F295-485A-8401-F34D7C12D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D0462-8B2E-44DF-871A-1B5E7C4B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E8105-6F2B-4070-BBCD-BD078111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E9630-4E7B-4E64-91AB-30024FF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2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EF09-8A7E-4433-9B1B-EC68AA3A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E66D7-64F1-4E75-B8C8-84C5F1152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64F6A-30EE-48A0-98D2-EBF3EB41E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13110-9C22-42F8-8F4F-6A91BB60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30709-4315-4201-8A08-7D75CAA4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146D9-1AB1-4CAB-A669-ACE190A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3A21F-0D62-492D-A367-8AE685DC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0A44F-1FD5-4BF0-B5C8-556F99F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FB0DF-9C37-46DD-AD0C-084C88EB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2C31-50AF-4BB5-9FB5-489242C4EDC1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3C228-6AB9-4306-945A-92D031D0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8FB33-ABB8-42D4-9C0B-21F703F3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ABCD-A9CE-4AFC-BEEF-8A2DF8140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3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4796-308E-48A3-A243-5AF69D78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经济负荷调度的进化规划技术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D5096-5CCB-416C-A07B-4B20253F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进化规划</a:t>
            </a:r>
          </a:p>
        </p:txBody>
      </p:sp>
    </p:spTree>
    <p:extLst>
      <p:ext uri="{BB962C8B-B14F-4D97-AF65-F5344CB8AC3E}">
        <p14:creationId xmlns:p14="http://schemas.microsoft.com/office/powerpoint/2010/main" val="247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B429-8D57-4E85-90BB-DA5F1B46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25E34-5865-4E47-9E69-BDB8415A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经济负荷调度（</a:t>
            </a:r>
            <a:r>
              <a:rPr lang="en-US" altLang="zh-CN" dirty="0"/>
              <a:t>ELD</a:t>
            </a:r>
            <a:r>
              <a:rPr lang="zh-CN" altLang="en-US" dirty="0"/>
              <a:t>）是电力系统运行中的重要优化任务</a:t>
            </a:r>
            <a:endParaRPr lang="en-US" altLang="zh-CN" dirty="0"/>
          </a:p>
          <a:p>
            <a:r>
              <a:rPr lang="zh-CN" altLang="en-US" dirty="0"/>
              <a:t>鉴于单元的非线性特性，需要对燃料 </a:t>
            </a:r>
            <a:r>
              <a:rPr lang="en-US" altLang="zh-CN" dirty="0"/>
              <a:t>- </a:t>
            </a:r>
            <a:r>
              <a:rPr lang="zh-CN" altLang="en-US" dirty="0"/>
              <a:t>成本曲线的形状没有限制的技术。 基于古典微积分的技术未能令人满意地解决这些类型的问题。</a:t>
            </a:r>
            <a:endParaRPr lang="en-US" altLang="zh-CN" dirty="0"/>
          </a:p>
          <a:p>
            <a:r>
              <a:rPr lang="zh-CN" altLang="en-US" dirty="0"/>
              <a:t> 与一些传统算法不同，动态规划（</a:t>
            </a:r>
            <a:r>
              <a:rPr lang="en-US" altLang="zh-CN" dirty="0"/>
              <a:t>DP</a:t>
            </a:r>
            <a:r>
              <a:rPr lang="zh-CN" altLang="en-US" dirty="0"/>
              <a:t>）</a:t>
            </a:r>
            <a:r>
              <a:rPr lang="en-US" altLang="zh-CN" dirty="0"/>
              <a:t>[1]</a:t>
            </a:r>
            <a:r>
              <a:rPr lang="zh-CN" altLang="en-US" dirty="0"/>
              <a:t>对成本曲线的性质没有任何限制，因此它可以解决具有固有非线性和不连续成本曲线的</a:t>
            </a:r>
            <a:r>
              <a:rPr lang="en-US" altLang="zh-CN" dirty="0"/>
              <a:t>ELD</a:t>
            </a:r>
            <a:r>
              <a:rPr lang="zh-CN" altLang="en-US" dirty="0"/>
              <a:t>问题。 然而，该方法受到“维数灾难”或局部最优性的影响。 </a:t>
            </a:r>
          </a:p>
        </p:txBody>
      </p:sp>
    </p:spTree>
    <p:extLst>
      <p:ext uri="{BB962C8B-B14F-4D97-AF65-F5344CB8AC3E}">
        <p14:creationId xmlns:p14="http://schemas.microsoft.com/office/powerpoint/2010/main" val="33421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介绍经济负荷调度的进化规划技术</a:t>
            </a:r>
          </a:p>
          <a:p>
            <a:r>
              <a:rPr lang="zh-CN" altLang="en-US" dirty="0"/>
              <a:t>对经济负荷调度的进化规划技术进行原理分析，并与其他技术进行比较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1. </a:t>
            </a:r>
            <a:r>
              <a:rPr lang="en-US" altLang="zh-CN" dirty="0"/>
              <a:t>Sinha, N., Chakrabarti, R., &amp; Chattopadhyay, P. K. (2003). Evolutionary programming techniques for economic load dispatch. </a:t>
            </a:r>
            <a:r>
              <a:rPr lang="en-US" altLang="zh-CN" i="1" dirty="0"/>
              <a:t>IEEE Transactions on evolutionary computation</a:t>
            </a:r>
            <a:r>
              <a:rPr lang="en-US" altLang="zh-CN" dirty="0"/>
              <a:t>, </a:t>
            </a:r>
            <a:r>
              <a:rPr lang="en-US" altLang="zh-CN" i="1" dirty="0"/>
              <a:t>7</a:t>
            </a:r>
            <a:r>
              <a:rPr lang="en-US" altLang="zh-CN" dirty="0"/>
              <a:t>(1), 83-94.</a:t>
            </a:r>
          </a:p>
          <a:p>
            <a:r>
              <a:rPr lang="en-US" altLang="zh-CN" dirty="0"/>
              <a:t>2. A. G. </a:t>
            </a:r>
            <a:r>
              <a:rPr lang="en-US" altLang="zh-CN" dirty="0" err="1"/>
              <a:t>Bakirtzis</a:t>
            </a:r>
            <a:r>
              <a:rPr lang="en-US" altLang="zh-CN" dirty="0"/>
              <a:t>, P. N. </a:t>
            </a:r>
            <a:r>
              <a:rPr lang="en-US" altLang="zh-CN" dirty="0" err="1"/>
              <a:t>Biskas</a:t>
            </a:r>
            <a:r>
              <a:rPr lang="en-US" altLang="zh-CN" dirty="0"/>
              <a:t>, C. E. </a:t>
            </a:r>
            <a:r>
              <a:rPr lang="en-US" altLang="zh-CN" dirty="0" err="1"/>
              <a:t>Zoumas</a:t>
            </a:r>
            <a:r>
              <a:rPr lang="en-US" altLang="zh-CN" dirty="0"/>
              <a:t>, and V. Petridis, “Optimal power flow by enhance genetic algorithm,” IEEE Trans. Power Systems, vol. 17, pp. 229–236, May 2002.</a:t>
            </a:r>
          </a:p>
          <a:p>
            <a:r>
              <a:rPr lang="en-US" altLang="zh-CN" dirty="0"/>
              <a:t>3. K. S. Swarup and S. Yamashiro, “Unit commitment solution methodologies using genetic algorithm,” </a:t>
            </a:r>
            <a:r>
              <a:rPr lang="en-US" altLang="zh-CN" i="1" dirty="0"/>
              <a:t>IEEE Trans. Power Syst.</a:t>
            </a:r>
            <a:r>
              <a:rPr lang="en-US" altLang="zh-CN" dirty="0"/>
              <a:t>, vol. 17, pp. 87–91, Feb. 2002.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经济负荷调度的进化规划技术</vt:lpstr>
      <vt:lpstr>简介</vt:lpstr>
      <vt:lpstr>目标任务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经济负荷调度的进化规划技术</dc:title>
  <dc:creator>风笛 远方的</dc:creator>
  <cp:lastModifiedBy>风笛 远方的</cp:lastModifiedBy>
  <cp:revision>1</cp:revision>
  <dcterms:created xsi:type="dcterms:W3CDTF">2019-05-02T13:25:36Z</dcterms:created>
  <dcterms:modified xsi:type="dcterms:W3CDTF">2019-05-02T13:25:50Z</dcterms:modified>
</cp:coreProperties>
</file>