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755" autoAdjust="0"/>
  </p:normalViewPr>
  <p:slideViewPr>
    <p:cSldViewPr snapToGrid="0">
      <p:cViewPr varScale="1">
        <p:scale>
          <a:sx n="57" d="100"/>
          <a:sy n="57" d="100"/>
        </p:scale>
        <p:origin x="12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CBF14-BECC-4268-AC07-D6E5FDE4D1E9}" type="datetimeFigureOut">
              <a:rPr lang="zh-CN" altLang="en-US" smtClean="0"/>
              <a:t>2019/3/13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06BD9-19FE-49E0-9C5E-B83CCD97369A}" type="slidenum">
              <a:rPr lang="zh-CN" altLang="en-US" smtClean="0"/>
              <a:t>‹#›</a:t>
            </a:fld>
            <a:endParaRPr lang="zh-CN" altLang="en-US"/>
          </a:p>
        </p:txBody>
      </p:sp>
    </p:spTree>
    <p:extLst>
      <p:ext uri="{BB962C8B-B14F-4D97-AF65-F5344CB8AC3E}">
        <p14:creationId xmlns:p14="http://schemas.microsoft.com/office/powerpoint/2010/main" val="148903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406BD9-19FE-49E0-9C5E-B83CCD97369A}" type="slidenum">
              <a:rPr lang="zh-CN" altLang="en-US" smtClean="0"/>
              <a:t>2</a:t>
            </a:fld>
            <a:endParaRPr lang="zh-CN" altLang="en-US"/>
          </a:p>
        </p:txBody>
      </p:sp>
    </p:spTree>
    <p:extLst>
      <p:ext uri="{BB962C8B-B14F-4D97-AF65-F5344CB8AC3E}">
        <p14:creationId xmlns:p14="http://schemas.microsoft.com/office/powerpoint/2010/main" val="4242986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遗传算法的执行过程</a:t>
            </a:r>
            <a:endParaRPr lang="zh-CN" altLang="en-US"/>
          </a:p>
        </p:txBody>
      </p:sp>
      <p:sp>
        <p:nvSpPr>
          <p:cNvPr id="4" name="灯片编号占位符 3"/>
          <p:cNvSpPr>
            <a:spLocks noGrp="1"/>
          </p:cNvSpPr>
          <p:nvPr>
            <p:ph type="sldNum" sz="quarter" idx="10"/>
          </p:nvPr>
        </p:nvSpPr>
        <p:spPr/>
        <p:txBody>
          <a:bodyPr/>
          <a:lstStyle/>
          <a:p>
            <a:fld id="{C2406BD9-19FE-49E0-9C5E-B83CCD97369A}" type="slidenum">
              <a:rPr lang="zh-CN" altLang="en-US" smtClean="0"/>
              <a:t>3</a:t>
            </a:fld>
            <a:endParaRPr lang="zh-CN" altLang="en-US"/>
          </a:p>
        </p:txBody>
      </p:sp>
    </p:spTree>
    <p:extLst>
      <p:ext uri="{BB962C8B-B14F-4D97-AF65-F5344CB8AC3E}">
        <p14:creationId xmlns:p14="http://schemas.microsoft.com/office/powerpoint/2010/main" val="1995102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遗传算法在优化神经网络方面的三个应用</a:t>
            </a:r>
            <a:endParaRPr lang="zh-CN" altLang="en-US"/>
          </a:p>
        </p:txBody>
      </p:sp>
      <p:sp>
        <p:nvSpPr>
          <p:cNvPr id="4" name="灯片编号占位符 3"/>
          <p:cNvSpPr>
            <a:spLocks noGrp="1"/>
          </p:cNvSpPr>
          <p:nvPr>
            <p:ph type="sldNum" sz="quarter" idx="10"/>
          </p:nvPr>
        </p:nvSpPr>
        <p:spPr/>
        <p:txBody>
          <a:bodyPr/>
          <a:lstStyle/>
          <a:p>
            <a:fld id="{C2406BD9-19FE-49E0-9C5E-B83CCD97369A}" type="slidenum">
              <a:rPr lang="zh-CN" altLang="en-US" smtClean="0"/>
              <a:t>4</a:t>
            </a:fld>
            <a:endParaRPr lang="zh-CN" altLang="en-US"/>
          </a:p>
        </p:txBody>
      </p:sp>
    </p:spTree>
    <p:extLst>
      <p:ext uri="{BB962C8B-B14F-4D97-AF65-F5344CB8AC3E}">
        <p14:creationId xmlns:p14="http://schemas.microsoft.com/office/powerpoint/2010/main" val="108614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4153673-5B90-4FA8-99FE-128D112AF872}"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382993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153673-5B90-4FA8-99FE-128D112AF872}"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2979081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153673-5B90-4FA8-99FE-128D112AF872}"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2845664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4153673-5B90-4FA8-99FE-128D112AF872}"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146631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4153673-5B90-4FA8-99FE-128D112AF872}" type="datetimeFigureOut">
              <a:rPr lang="zh-CN" altLang="en-US" smtClean="0"/>
              <a:t>2019/3/13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152846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4153673-5B90-4FA8-99FE-128D112AF872}" type="datetimeFigureOut">
              <a:rPr lang="zh-CN" altLang="en-US" smtClean="0"/>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193512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4153673-5B90-4FA8-99FE-128D112AF872}" type="datetimeFigureOut">
              <a:rPr lang="zh-CN" altLang="en-US" smtClean="0"/>
              <a:t>2019/3/13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364557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4153673-5B90-4FA8-99FE-128D112AF872}" type="datetimeFigureOut">
              <a:rPr lang="zh-CN" altLang="en-US" smtClean="0"/>
              <a:t>2019/3/13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85374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153673-5B90-4FA8-99FE-128D112AF872}" type="datetimeFigureOut">
              <a:rPr lang="zh-CN" altLang="en-US" smtClean="0"/>
              <a:t>2019/3/13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395244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153673-5B90-4FA8-99FE-128D112AF872}" type="datetimeFigureOut">
              <a:rPr lang="zh-CN" altLang="en-US" smtClean="0"/>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320703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4153673-5B90-4FA8-99FE-128D112AF872}" type="datetimeFigureOut">
              <a:rPr lang="zh-CN" altLang="en-US" smtClean="0"/>
              <a:t>2019/3/13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207431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53673-5B90-4FA8-99FE-128D112AF872}" type="datetimeFigureOut">
              <a:rPr lang="zh-CN" altLang="en-US" smtClean="0"/>
              <a:t>2019/3/13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7CFBB-09F3-49BA-B164-BC5DD306B15B}" type="slidenum">
              <a:rPr lang="zh-CN" altLang="en-US" smtClean="0"/>
              <a:t>‹#›</a:t>
            </a:fld>
            <a:endParaRPr lang="zh-CN" altLang="en-US"/>
          </a:p>
        </p:txBody>
      </p:sp>
    </p:spTree>
    <p:extLst>
      <p:ext uri="{BB962C8B-B14F-4D97-AF65-F5344CB8AC3E}">
        <p14:creationId xmlns:p14="http://schemas.microsoft.com/office/powerpoint/2010/main" val="406785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遗传算法</a:t>
            </a:r>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8338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遗传算法简介</a:t>
            </a:r>
            <a:endParaRPr lang="zh-CN" altLang="en-US"/>
          </a:p>
        </p:txBody>
      </p:sp>
      <p:sp>
        <p:nvSpPr>
          <p:cNvPr id="3" name="内容占位符 2"/>
          <p:cNvSpPr>
            <a:spLocks noGrp="1"/>
          </p:cNvSpPr>
          <p:nvPr>
            <p:ph idx="1"/>
          </p:nvPr>
        </p:nvSpPr>
        <p:spPr/>
        <p:txBody>
          <a:bodyPr/>
          <a:lstStyle/>
          <a:p>
            <a:r>
              <a:rPr lang="zh-CN" altLang="zh-CN" smtClean="0"/>
              <a:t>遗传算法（Genetic Algorithm, GA）是模拟达尔文生物进化论的自然选择和遗传学机理的生物进化过程的计算模型，是一种通过模拟自然进化过程搜索最优解的方法。</a:t>
            </a:r>
            <a:endParaRPr lang="en-US" altLang="zh-CN" smtClean="0"/>
          </a:p>
          <a:p>
            <a:pPr marL="0" indent="0">
              <a:buNone/>
            </a:pPr>
            <a:endParaRPr lang="en-US" altLang="zh-CN" smtClean="0"/>
          </a:p>
          <a:p>
            <a:r>
              <a:rPr lang="zh-CN" altLang="zh-CN" smtClean="0"/>
              <a:t>遗传算法以一种群体中的所有个体为对象，并利用随机化技术指导对一个被编码的参数空间进行高效搜索。其中，选择、交叉和变异构成了遗传算法的遗传操作；参数编码、初始群体的设定、适应度函数的设计、遗传操作设计、控制参数设定五个要素组成了遗传算法的核心内容。</a:t>
            </a:r>
            <a:endParaRPr lang="zh-CN" altLang="en-US"/>
          </a:p>
        </p:txBody>
      </p:sp>
    </p:spTree>
    <p:extLst>
      <p:ext uri="{BB962C8B-B14F-4D97-AF65-F5344CB8AC3E}">
        <p14:creationId xmlns:p14="http://schemas.microsoft.com/office/powerpoint/2010/main" val="388747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执行过程</a:t>
            </a:r>
            <a:endParaRPr lang="zh-CN" altLang="en-US"/>
          </a:p>
        </p:txBody>
      </p:sp>
      <p:sp>
        <p:nvSpPr>
          <p:cNvPr id="3" name="内容占位符 2"/>
          <p:cNvSpPr>
            <a:spLocks noGrp="1"/>
          </p:cNvSpPr>
          <p:nvPr>
            <p:ph idx="1"/>
          </p:nvPr>
        </p:nvSpPr>
        <p:spPr>
          <a:xfrm>
            <a:off x="838200" y="1690688"/>
            <a:ext cx="6437811" cy="4657861"/>
          </a:xfrm>
        </p:spPr>
        <p:txBody>
          <a:bodyPr>
            <a:normAutofit fontScale="92500"/>
          </a:bodyPr>
          <a:lstStyle/>
          <a:p>
            <a:r>
              <a:rPr lang="zh-CN" altLang="zh-CN" sz="2400" smtClean="0"/>
              <a:t>遗传算法是从代表问题可能潜在的解集的一个种群（population）开始的，而一个种群则由经过基因（gene）编码的一定数目的个体(individual)组成。每个个体实际上是染色体(chromosome)带有特征的实体。在一开始需要实现从表现型到基因型的映射即编码工作。</a:t>
            </a:r>
            <a:endParaRPr lang="en-US" altLang="zh-CN" sz="2400" smtClean="0"/>
          </a:p>
          <a:p>
            <a:endParaRPr lang="en-US" altLang="zh-CN" sz="2400" smtClean="0"/>
          </a:p>
          <a:p>
            <a:r>
              <a:rPr lang="zh-CN" altLang="zh-CN" sz="2400" smtClean="0"/>
              <a:t>初代种群产生之后，按照适者生存和优胜劣汰的原理，逐代（generation）演化产生出越来越好的近似解，在每一代，根据问题域中个体的适应度（fitness）大小选择（selection）个体，并借助于自然遗传学的遗传算子（genetic operators）进行组合交叉（crossover）和变异（mutation），产生出代表新的解集的种群。</a:t>
            </a:r>
            <a:endParaRPr lang="zh-CN" altLang="en-US" sz="2400"/>
          </a:p>
        </p:txBody>
      </p:sp>
      <p:pic>
        <p:nvPicPr>
          <p:cNvPr id="4" name="图片 3"/>
          <p:cNvPicPr>
            <a:picLocks noChangeAspect="1"/>
          </p:cNvPicPr>
          <p:nvPr/>
        </p:nvPicPr>
        <p:blipFill>
          <a:blip r:embed="rId3"/>
          <a:stretch>
            <a:fillRect/>
          </a:stretch>
        </p:blipFill>
        <p:spPr>
          <a:xfrm>
            <a:off x="7677150" y="1027906"/>
            <a:ext cx="3676650" cy="5057775"/>
          </a:xfrm>
          <a:prstGeom prst="rect">
            <a:avLst/>
          </a:prstGeom>
        </p:spPr>
      </p:pic>
    </p:spTree>
    <p:extLst>
      <p:ext uri="{BB962C8B-B14F-4D97-AF65-F5344CB8AC3E}">
        <p14:creationId xmlns:p14="http://schemas.microsoft.com/office/powerpoint/2010/main" val="290458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遗传算法用于优化神经网络</a:t>
            </a:r>
            <a:endParaRPr lang="zh-CN" altLang="en-US"/>
          </a:p>
        </p:txBody>
      </p:sp>
      <p:sp>
        <p:nvSpPr>
          <p:cNvPr id="3" name="内容占位符 2"/>
          <p:cNvSpPr>
            <a:spLocks noGrp="1"/>
          </p:cNvSpPr>
          <p:nvPr>
            <p:ph idx="1"/>
          </p:nvPr>
        </p:nvSpPr>
        <p:spPr/>
        <p:txBody>
          <a:bodyPr/>
          <a:lstStyle/>
          <a:p>
            <a:r>
              <a:rPr lang="zh-CN" altLang="en-US" smtClean="0"/>
              <a:t>自动学习深度网络结构</a:t>
            </a:r>
            <a:endParaRPr lang="en-US" altLang="zh-CN" smtClean="0"/>
          </a:p>
          <a:p>
            <a:pPr marL="0" indent="0">
              <a:buNone/>
            </a:pPr>
            <a:endParaRPr lang="en-US" altLang="zh-CN" smtClean="0"/>
          </a:p>
          <a:p>
            <a:r>
              <a:rPr lang="zh-CN" altLang="en-US" smtClean="0"/>
              <a:t>优化深度神经网络的权重</a:t>
            </a:r>
            <a:endParaRPr lang="en-US" altLang="zh-CN" smtClean="0"/>
          </a:p>
          <a:p>
            <a:pPr marL="0" indent="0">
              <a:buNone/>
            </a:pPr>
            <a:endParaRPr lang="en-US" altLang="zh-CN" smtClean="0"/>
          </a:p>
          <a:p>
            <a:r>
              <a:rPr lang="zh-CN" altLang="en-US" smtClean="0"/>
              <a:t>网络超参数优化</a:t>
            </a:r>
            <a:endParaRPr lang="zh-CN" altLang="en-US"/>
          </a:p>
        </p:txBody>
      </p:sp>
    </p:spTree>
    <p:extLst>
      <p:ext uri="{BB962C8B-B14F-4D97-AF65-F5344CB8AC3E}">
        <p14:creationId xmlns:p14="http://schemas.microsoft.com/office/powerpoint/2010/main" val="17711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参考文献</a:t>
            </a:r>
            <a:endParaRPr lang="zh-CN" altLang="en-US"/>
          </a:p>
        </p:txBody>
      </p:sp>
      <p:sp>
        <p:nvSpPr>
          <p:cNvPr id="3" name="内容占位符 2"/>
          <p:cNvSpPr>
            <a:spLocks noGrp="1"/>
          </p:cNvSpPr>
          <p:nvPr>
            <p:ph idx="1"/>
          </p:nvPr>
        </p:nvSpPr>
        <p:spPr/>
        <p:txBody>
          <a:bodyPr/>
          <a:lstStyle/>
          <a:p>
            <a:r>
              <a:rPr lang="en-US" altLang="zh-CN"/>
              <a:t>Xie, Lingxi, and Alan Yuille. "Genetic cnn." </a:t>
            </a:r>
            <a:r>
              <a:rPr lang="en-US" altLang="zh-CN" i="1"/>
              <a:t>Proceedings of the IEEE International Conference on Computer Vision</a:t>
            </a:r>
            <a:r>
              <a:rPr lang="en-US" altLang="zh-CN"/>
              <a:t>. 2017.</a:t>
            </a:r>
          </a:p>
          <a:p>
            <a:r>
              <a:rPr lang="en-US" altLang="zh-CN"/>
              <a:t>Such, Felipe Petroski, et al. "Deep neuroevolution: Genetic algorithms are a competitive alternative for training deep neural networks for reinforcement learning." </a:t>
            </a:r>
            <a:r>
              <a:rPr lang="en-US" altLang="zh-CN" i="1"/>
              <a:t>arXiv preprint arXiv:1712.06567</a:t>
            </a:r>
            <a:r>
              <a:rPr lang="en-US" altLang="zh-CN"/>
              <a:t> (2017).</a:t>
            </a:r>
          </a:p>
          <a:p>
            <a:r>
              <a:rPr lang="en-US" altLang="zh-CN"/>
              <a:t>Young, Steven R., et al. "Optimizing deep learning hyper-parameters through an evolutionary algorithm." </a:t>
            </a:r>
            <a:r>
              <a:rPr lang="en-US" altLang="zh-CN" i="1"/>
              <a:t>Proceedings of the Workshop on Machine Learning in High-Performance Computing Environments</a:t>
            </a:r>
            <a:r>
              <a:rPr lang="en-US" altLang="zh-CN"/>
              <a:t>. ACM, 2015.</a:t>
            </a:r>
          </a:p>
          <a:p>
            <a:endParaRPr lang="zh-CN" altLang="en-US"/>
          </a:p>
        </p:txBody>
      </p:sp>
    </p:spTree>
    <p:extLst>
      <p:ext uri="{BB962C8B-B14F-4D97-AF65-F5344CB8AC3E}">
        <p14:creationId xmlns:p14="http://schemas.microsoft.com/office/powerpoint/2010/main" val="18059045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393</Words>
  <Application>Microsoft Office PowerPoint</Application>
  <PresentationFormat>宽屏</PresentationFormat>
  <Paragraphs>24</Paragraphs>
  <Slides>5</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遗传算法</vt:lpstr>
      <vt:lpstr>遗传算法简介</vt:lpstr>
      <vt:lpstr>执行过程</vt:lpstr>
      <vt:lpstr>遗传算法用于优化神经网络</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遗传算法优化神经网络</dc:title>
  <dc:creator>褚 欣</dc:creator>
  <cp:lastModifiedBy>褚 欣</cp:lastModifiedBy>
  <cp:revision>5</cp:revision>
  <dcterms:created xsi:type="dcterms:W3CDTF">2019-03-13T13:08:59Z</dcterms:created>
  <dcterms:modified xsi:type="dcterms:W3CDTF">2019-03-13T13:46:57Z</dcterms:modified>
</cp:coreProperties>
</file>