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8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D430-E2D2-594E-B6AF-4EE6CB881D4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AD6A-210C-D848-BA7A-925E206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0399" y="2246489"/>
            <a:ext cx="4131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差分进化算法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大纲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国内外研究现状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差分进化算法存在的问题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差分进化算法的改进策略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总结与展望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1334" y="1580445"/>
            <a:ext cx="76087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en-US" dirty="0" smtClean="0"/>
              <a:t>Chiou </a:t>
            </a:r>
            <a:r>
              <a:rPr lang="en-US" dirty="0"/>
              <a:t>J P, Wang F S. A hybrid method of differential evolution with application to optimal control problems of a bioprocess system[C]//1998 IEEE International Conference on Evolutionary Computation Proceedings. IEEE World Congress on Computational Intelligence (Cat. No. 98TH8360). IEEE, 1998: 627-632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2.</a:t>
            </a:r>
            <a:r>
              <a:rPr lang="en-US" dirty="0"/>
              <a:t> Thomsen R. Multimodal optimization using crowding-based differential evolution[C]//Proceedings of the 2004 Congress on Evolutionary Computation (IEEE Cat. No. 04TH8753). IEEE, 2004, 2: 1382-1389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3.</a:t>
            </a:r>
            <a:r>
              <a:rPr lang="en-US" dirty="0"/>
              <a:t> </a:t>
            </a:r>
            <a:r>
              <a:rPr lang="en-US" dirty="0" err="1"/>
              <a:t>Aslantas</a:t>
            </a:r>
            <a:r>
              <a:rPr lang="en-US" dirty="0"/>
              <a:t> V, </a:t>
            </a:r>
            <a:r>
              <a:rPr lang="en-US" dirty="0" err="1"/>
              <a:t>Tunckanat</a:t>
            </a:r>
            <a:r>
              <a:rPr lang="en-US" dirty="0"/>
              <a:t> M. Differential evolution algorithm for segmentation of wound images[C]//2007 IEEE International Symposium on Intelligent Signal Processing. IEEE, 2007: 1-5.</a:t>
            </a:r>
          </a:p>
        </p:txBody>
      </p:sp>
    </p:spTree>
    <p:extLst>
      <p:ext uri="{BB962C8B-B14F-4D97-AF65-F5344CB8AC3E}">
        <p14:creationId xmlns:p14="http://schemas.microsoft.com/office/powerpoint/2010/main" val="210292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应 升宇</dc:creator>
  <cp:lastModifiedBy>应 升宇</cp:lastModifiedBy>
  <cp:revision>2</cp:revision>
  <dcterms:created xsi:type="dcterms:W3CDTF">2019-03-12T06:21:46Z</dcterms:created>
  <dcterms:modified xsi:type="dcterms:W3CDTF">2019-03-12T06:31:37Z</dcterms:modified>
</cp:coreProperties>
</file>