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2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9964-E070-4314-BE47-5D654A79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51514C-D52F-4CC3-A197-84A86A69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96AC3-3596-4304-A447-4EC7EFFE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5C10-C408-493D-A592-9BEA8AC1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0CD47-E7C2-490C-B19D-06AF94B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EC6D-BCD4-435E-8920-0211F3AA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3C4EC-3FE4-4192-BFA6-1CDCF0E1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038F6-63E0-485F-8C4C-B46077B6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F2407-3580-4746-85E3-77693F1B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5DF62-9BEF-49D0-81C4-77E42B70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12BD0-B1BE-42EB-8744-F3E8A6BD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84940-694B-4D4D-911E-5A3A6A5DB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D5189-2DAE-42FB-8498-17089946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2F427-A666-4A9E-8F74-6241CFC3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71A41-2E26-4939-883D-F3B20FC6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12B6D-2CAA-4E5B-A619-3B2B2F56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99E70-2523-4AE3-9F8B-FDBE301D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72FAC-2F49-4EA9-9D1D-2B077D86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8B6BD-9757-4A90-9008-187B0CD6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F8839-93B5-4CF0-B919-12D82F52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182C0-04FD-405D-AE56-35229278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E4D1F-A169-47F5-AAA0-CAB254D6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C3808-CCB6-40F8-9F53-8456BDE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F8A89-33B7-4522-8F78-6A3E670F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6B72B-0C63-4900-AB41-5A295700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6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D0E6E-4D52-4F4C-AC5D-F165061C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F00A9-C916-4175-B879-3B54FD5B4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B039B-4F8C-4116-A74C-89583C8D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F8F0F-A268-4541-9418-9BBB9BD5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71D73-D58A-4BCC-9D29-7A17F303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11B91-C57B-4317-B6C6-E806C1E9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4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392AA-6E4F-40D2-8CF2-8B86B1E7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0F683-502A-4F83-87FD-6A413ED3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EC220-6556-429E-97A1-C9454ACE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BBF4F7-400F-46DB-A69A-1D5179EAE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37493-CD07-40C8-9D74-76856E65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50F85-4947-4240-9309-84A9C574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C322D3-175F-4CB1-8163-09BDD984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50B665-7917-4233-901E-E28D0822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FE7A3-ACA5-4F0D-9682-03FA8CA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CB91D-2FBF-4B1A-AED2-C4307C40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585DCD-CEE9-4272-A228-0D00DA8E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20ED2-C6B0-489C-8179-3C15D74C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68DD-B107-4EB6-8D83-7554C181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D50644-E69A-4415-865A-324D881C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D1A42-704C-4FAC-8807-532B081F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663B4-7D1F-4DCB-8B9E-E3E5F541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E5AA5-5821-4E3A-B930-78F3D68C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A57C0-8686-4F96-8F7A-CBAA6A57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A9E79-BE0F-42AB-82CD-B1A6C14A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EA651-165A-4271-AAB0-4500B174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9FDCE-8BD9-41B4-B5D5-409A3FC6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2A29A-810E-4820-A817-99292FC2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CCAF29-D603-4EC5-AA77-980C291E3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72F54-7C4A-4AB7-9ED2-9B6660FD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DB7D6-DF89-4AFC-9896-7DFA4B65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D406E-9CC6-4AF8-9643-A9941F1B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C2512-82F0-46A4-9B60-0C1AE0F3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11CE3-326D-49DE-9768-1A14E576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EA7FC-5722-4CC7-AE0E-8D146746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E5766-5C76-4A8E-8809-18268C866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372E-7B77-42C9-ABAC-6E8B11D940C3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9D694-80A5-43C7-8279-196EC2B7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5F72B-510B-4616-9133-2322A0E69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61F-E3CF-4CEB-919D-CAFF44C88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B890-DEB1-4A0F-91DB-62D2DE411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B800E9-1C4E-4E64-B105-F1756BB2C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8078A-4BE7-4F19-8D03-C211AE6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改进的双群进化规划算法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60742-D328-4C69-9A5B-20A0F28E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进化规划 </a:t>
            </a:r>
            <a:r>
              <a:rPr lang="en-US" altLang="zh-CN" dirty="0"/>
              <a:t>(Evolutionary Programming, EP) </a:t>
            </a:r>
            <a:r>
              <a:rPr lang="zh-CN" altLang="en-US" dirty="0"/>
              <a:t>是一种群体全局搜索随机算法。进化规划是一个反复迭代、不断进化的过程。</a:t>
            </a:r>
            <a:r>
              <a:rPr lang="en-US" altLang="zh-CN" dirty="0"/>
              <a:t>EP</a:t>
            </a:r>
            <a:r>
              <a:rPr lang="zh-CN" altLang="en-US" dirty="0"/>
              <a:t>的进化操作主要依赖突变</a:t>
            </a:r>
            <a:r>
              <a:rPr lang="en-US" altLang="zh-CN" dirty="0"/>
              <a:t>[2], </a:t>
            </a:r>
            <a:r>
              <a:rPr lang="zh-CN" altLang="en-US" dirty="0"/>
              <a:t>进行突变时需要使用高斯变异算子</a:t>
            </a:r>
            <a:r>
              <a:rPr lang="en-US" altLang="zh-CN" dirty="0"/>
              <a:t>[3]</a:t>
            </a:r>
            <a:r>
              <a:rPr lang="zh-CN" altLang="en-US" dirty="0"/>
              <a:t>。而高斯变异算子容易导致早熟收敛现象</a:t>
            </a:r>
            <a:r>
              <a:rPr lang="en-US" altLang="zh-CN" dirty="0"/>
              <a:t>, </a:t>
            </a:r>
            <a:r>
              <a:rPr lang="zh-CN" altLang="en-US" dirty="0"/>
              <a:t>使算法陷入局部极值点。</a:t>
            </a:r>
            <a:endParaRPr lang="en-US" altLang="zh-CN" dirty="0"/>
          </a:p>
          <a:p>
            <a:r>
              <a:rPr lang="zh-CN" altLang="en-US" dirty="0"/>
              <a:t>双群进化规划算法 </a:t>
            </a:r>
            <a:r>
              <a:rPr lang="en-US" altLang="zh-CN" dirty="0"/>
              <a:t>(Bi-group Evolutionary Programming, BEP) , </a:t>
            </a:r>
            <a:r>
              <a:rPr lang="zh-CN" altLang="en-US" dirty="0"/>
              <a:t>将种群按一定规则分成</a:t>
            </a:r>
            <a:r>
              <a:rPr lang="en-US" altLang="zh-CN" dirty="0"/>
              <a:t>2</a:t>
            </a:r>
            <a:r>
              <a:rPr lang="zh-CN" altLang="en-US" dirty="0"/>
              <a:t>个子群</a:t>
            </a:r>
            <a:r>
              <a:rPr lang="en-US" altLang="zh-CN" dirty="0"/>
              <a:t>, </a:t>
            </a:r>
            <a:r>
              <a:rPr lang="zh-CN" altLang="en-US" dirty="0"/>
              <a:t>其中一个子群使用振荡的高斯变异算子</a:t>
            </a:r>
            <a:r>
              <a:rPr lang="en-US" altLang="zh-CN" dirty="0"/>
              <a:t>, </a:t>
            </a:r>
            <a:r>
              <a:rPr lang="zh-CN" altLang="en-US" dirty="0"/>
              <a:t>以实现子群中的个体能尽可能分散地到达解空间的各个位置</a:t>
            </a:r>
            <a:r>
              <a:rPr lang="en-US" altLang="zh-CN" dirty="0"/>
              <a:t>, </a:t>
            </a:r>
            <a:r>
              <a:rPr lang="zh-CN" altLang="en-US" dirty="0"/>
              <a:t>另一个子群使用递减的高斯变异算子</a:t>
            </a:r>
            <a:r>
              <a:rPr lang="en-US" altLang="zh-CN" dirty="0"/>
              <a:t>, </a:t>
            </a:r>
            <a:r>
              <a:rPr lang="zh-CN" altLang="en-US" dirty="0"/>
              <a:t>以保证子群中的个体在每个局部能找到尽可能好的解。</a:t>
            </a:r>
          </a:p>
        </p:txBody>
      </p:sp>
    </p:spTree>
    <p:extLst>
      <p:ext uri="{BB962C8B-B14F-4D97-AF65-F5344CB8AC3E}">
        <p14:creationId xmlns:p14="http://schemas.microsoft.com/office/powerpoint/2010/main" val="175670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127AA-7AC8-4876-97C2-865BF0E7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算法总体思想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07A26-CD17-471A-B490-ABD4E953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改进双群进化规划算法将种群划分为</a:t>
            </a:r>
            <a:r>
              <a:rPr lang="en-US" altLang="zh-CN" dirty="0"/>
              <a:t>2</a:t>
            </a:r>
            <a:r>
              <a:rPr lang="zh-CN" altLang="en-US" dirty="0"/>
              <a:t>个子群。</a:t>
            </a:r>
            <a:r>
              <a:rPr lang="en-US" altLang="zh-CN" dirty="0"/>
              <a:t>2</a:t>
            </a:r>
            <a:r>
              <a:rPr lang="zh-CN" altLang="en-US" dirty="0"/>
              <a:t>个子群使用不同粒度的变异算子。</a:t>
            </a:r>
            <a:endParaRPr lang="en-US" altLang="zh-CN" dirty="0"/>
          </a:p>
          <a:p>
            <a:r>
              <a:rPr lang="zh-CN" altLang="en-US" dirty="0"/>
              <a:t>第一个子群对高斯变异算子进行导向性调节，能充分利用函数值信息较快地到达最优解区域。</a:t>
            </a:r>
            <a:endParaRPr lang="en-US" altLang="zh-CN" dirty="0"/>
          </a:p>
          <a:p>
            <a:r>
              <a:rPr lang="zh-CN" altLang="en-US" dirty="0"/>
              <a:t>第二个子群采用递减的高斯变异算子，确保子群能够以较高的精度找到局部极值。而种群的重组可实现子群间的信息交流，从而提高解空间的搜索效率。</a:t>
            </a:r>
          </a:p>
        </p:txBody>
      </p:sp>
    </p:spTree>
    <p:extLst>
      <p:ext uri="{BB962C8B-B14F-4D97-AF65-F5344CB8AC3E}">
        <p14:creationId xmlns:p14="http://schemas.microsoft.com/office/powerpoint/2010/main" val="82825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4593-1BCA-484C-BD3B-B039706B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算法具体步骤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1813-AA36-4CC6-BF8B-2C1008C4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参数初始化。设置种群个体数目，随机竞争个体数目，最大进化代数，种群进化代数，进化终止条件。 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种群初始化。在问题的可行解空间中随机产生</a:t>
            </a:r>
            <a:r>
              <a:rPr lang="en-US" altLang="zh-CN" dirty="0"/>
              <a:t>u</a:t>
            </a:r>
            <a:r>
              <a:rPr lang="zh-CN" altLang="en-US" dirty="0"/>
              <a:t>个个体作为初始种群</a:t>
            </a:r>
            <a:r>
              <a:rPr lang="en-US" altLang="zh-CN" dirty="0"/>
              <a:t>X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终止进化判断。若满足终止条件则停止进化</a:t>
            </a:r>
            <a:r>
              <a:rPr lang="en-US" altLang="zh-CN" dirty="0"/>
              <a:t>, </a:t>
            </a:r>
            <a:r>
              <a:rPr lang="zh-CN" altLang="en-US" dirty="0"/>
              <a:t>输出计算结果</a:t>
            </a:r>
            <a:r>
              <a:rPr lang="en-US" altLang="zh-CN" dirty="0"/>
              <a:t>, </a:t>
            </a:r>
            <a:r>
              <a:rPr lang="zh-CN" altLang="en-US" dirty="0"/>
              <a:t>否则转步骤 </a:t>
            </a:r>
            <a:r>
              <a:rPr lang="en-US" altLang="zh-CN" dirty="0"/>
              <a:t>(4) 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(4) </a:t>
            </a:r>
            <a:r>
              <a:rPr lang="zh-CN" altLang="en-US" dirty="0"/>
              <a:t>随机选取</a:t>
            </a:r>
            <a:r>
              <a:rPr lang="en-US" altLang="zh-CN" dirty="0"/>
              <a:t>u/2</a:t>
            </a:r>
            <a:r>
              <a:rPr lang="zh-CN" altLang="en-US" dirty="0"/>
              <a:t>个个体组成子群</a:t>
            </a:r>
            <a:r>
              <a:rPr lang="en-US" altLang="zh-CN" dirty="0"/>
              <a:t>, </a:t>
            </a:r>
            <a:r>
              <a:rPr lang="zh-CN" altLang="en-US" dirty="0"/>
              <a:t>其他个体组成种群。 </a:t>
            </a:r>
            <a:endParaRPr lang="en-US" altLang="zh-CN" dirty="0"/>
          </a:p>
          <a:p>
            <a:r>
              <a:rPr lang="en-US" altLang="zh-CN" dirty="0"/>
              <a:t>(5) </a:t>
            </a:r>
            <a:r>
              <a:rPr lang="zh-CN" altLang="en-US" dirty="0"/>
              <a:t>变异产生后代。</a:t>
            </a:r>
            <a:endParaRPr lang="en-US" altLang="zh-CN" dirty="0"/>
          </a:p>
          <a:p>
            <a:r>
              <a:rPr lang="en-US" altLang="zh-CN" dirty="0"/>
              <a:t>(6) </a:t>
            </a:r>
            <a:r>
              <a:rPr lang="zh-CN" altLang="en-US" dirty="0"/>
              <a:t>重组组成临时种群</a:t>
            </a:r>
            <a:r>
              <a:rPr lang="en-US" altLang="zh-CN" dirty="0"/>
              <a:t>X, </a:t>
            </a:r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zh-CN" altLang="en-US" dirty="0"/>
              <a:t>中</a:t>
            </a:r>
            <a:r>
              <a:rPr lang="en-US" altLang="zh-CN" dirty="0"/>
              <a:t>2u</a:t>
            </a:r>
            <a:r>
              <a:rPr lang="zh-CN" altLang="en-US" dirty="0"/>
              <a:t>个个体的适应度函数值</a:t>
            </a:r>
            <a:r>
              <a:rPr lang="en-US" altLang="zh-CN" dirty="0"/>
              <a:t>, </a:t>
            </a:r>
            <a:r>
              <a:rPr lang="zh-CN" altLang="en-US" dirty="0"/>
              <a:t>使用随机</a:t>
            </a:r>
            <a:r>
              <a:rPr lang="en-US" altLang="zh-CN" dirty="0"/>
              <a:t>q</a:t>
            </a:r>
            <a:r>
              <a:rPr lang="zh-CN" altLang="en-US" dirty="0"/>
              <a:t>竞争法则</a:t>
            </a:r>
            <a:r>
              <a:rPr lang="en-US" altLang="zh-CN" dirty="0"/>
              <a:t>, </a:t>
            </a:r>
            <a:r>
              <a:rPr lang="zh-CN" altLang="en-US" dirty="0"/>
              <a:t>选取前</a:t>
            </a:r>
            <a:r>
              <a:rPr lang="en-US" altLang="zh-CN" dirty="0"/>
              <a:t>u</a:t>
            </a:r>
            <a:r>
              <a:rPr lang="zh-CN" altLang="en-US" dirty="0"/>
              <a:t>个个体组成新的种群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(7) </a:t>
            </a:r>
            <a:r>
              <a:rPr lang="zh-CN" altLang="en-US" dirty="0"/>
              <a:t>转步骤 </a:t>
            </a:r>
            <a:r>
              <a:rPr lang="en-US" altLang="zh-CN" dirty="0"/>
              <a:t>(3)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44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400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改进的双群进化规划算法</vt:lpstr>
      <vt:lpstr>算法总体思想</vt:lpstr>
      <vt:lpstr>算法具体步骤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风笛 远方的</dc:creator>
  <cp:lastModifiedBy>风笛 远方的</cp:lastModifiedBy>
  <cp:revision>3</cp:revision>
  <dcterms:created xsi:type="dcterms:W3CDTF">2019-03-19T14:18:45Z</dcterms:created>
  <dcterms:modified xsi:type="dcterms:W3CDTF">2019-03-19T14:39:33Z</dcterms:modified>
</cp:coreProperties>
</file>