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6" r:id="rId3"/>
    <p:sldId id="257" r:id="rId5"/>
    <p:sldId id="258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1804292"/>
            <a:ext cx="9144000" cy="2187001"/>
          </a:xfrm>
        </p:spPr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差分进化算法</a:t>
            </a:r>
            <a:br>
              <a:rPr lang="zh-CN" altLang="en-US" dirty="0"/>
            </a:br>
            <a:r>
              <a:rPr lang="zh-CN" altLang="en-US" dirty="0"/>
              <a:t>（Differential Evolution)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290185" y="4210685"/>
            <a:ext cx="4568190" cy="165544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21821221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陈雅楠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差分进化算法（Differential Evolution)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研究提纲</a:t>
            </a:r>
            <a:endParaRPr lang="zh-CN" altLang="en-US" b="1"/>
          </a:p>
          <a:p>
            <a:endParaRPr lang="zh-CN" altLang="en-US"/>
          </a:p>
          <a:p>
            <a:r>
              <a:rPr lang="zh-CN" altLang="en-US"/>
              <a:t>算法的提出</a:t>
            </a:r>
            <a:endParaRPr lang="zh-CN" altLang="en-US"/>
          </a:p>
          <a:p>
            <a:r>
              <a:rPr lang="zh-CN" altLang="en-US"/>
              <a:t>基本介绍</a:t>
            </a:r>
            <a:endParaRPr lang="zh-CN" altLang="en-US"/>
          </a:p>
          <a:p>
            <a:r>
              <a:rPr lang="zh-CN" altLang="en-US"/>
              <a:t>算法原理与进化流程</a:t>
            </a:r>
            <a:endParaRPr lang="zh-CN" altLang="en-US"/>
          </a:p>
          <a:p>
            <a:r>
              <a:rPr lang="zh-CN" altLang="en-US"/>
              <a:t>应用实例</a:t>
            </a:r>
            <a:endParaRPr lang="zh-CN" altLang="en-US"/>
          </a:p>
          <a:p>
            <a:r>
              <a:rPr lang="zh-CN" altLang="en-US"/>
              <a:t>算法的分析与改进</a:t>
            </a:r>
            <a:endParaRPr lang="zh-CN" altLang="en-US"/>
          </a:p>
          <a:p>
            <a:r>
              <a:rPr lang="zh-CN" altLang="en-US"/>
              <a:t>总结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参考文献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Wu, Guohua, et al. “Ensemble of Differential Evolution Variants.” Information Sciences, vol. 423, 2018, pp. 172–186.</a:t>
            </a:r>
            <a:endParaRPr lang="zh-CN" altLang="en-US"/>
          </a:p>
          <a:p>
            <a:r>
              <a:rPr lang="zh-CN" altLang="en-US"/>
              <a:t>Storn, Rainer, and Kenneth V. Price. “Differential Evolution – A Simple and Efficient Heuristic for Global Optimization over Continuous Spaces.” Journal of Global Optimization, vol. 11, no. 4, 1997, pp. 341–359.</a:t>
            </a:r>
            <a:endParaRPr lang="zh-CN" altLang="en-US"/>
          </a:p>
          <a:p>
            <a:r>
              <a:rPr lang="zh-CN" altLang="en-US"/>
              <a:t>Price, Kenneth. Differential Evolution - A Simple and Efficient Adaptive Scheme for Global Optimization over Continuous Spaces. 2004.</a:t>
            </a:r>
            <a:endParaRPr lang="zh-CN" altLang="en-US"/>
          </a:p>
          <a:p>
            <a:r>
              <a:rPr lang="zh-CN" altLang="en-US"/>
              <a:t>Das, Swagatam, and Ponnuthurai Nagaratnam Suganthan. “Differential Evolution: A Survey of the State-of-the-Art.” IEEE Transactions on Evolutionary Computation, vol. 15, no. 1, 2011, pp. 4–31.</a:t>
            </a:r>
            <a:endParaRPr lang="zh-CN" altLang="en-US"/>
          </a:p>
          <a:p>
            <a:r>
              <a:rPr lang="zh-CN" altLang="en-US"/>
              <a:t>Das, Swagatam, et al. “Recent Advances in Differential Evolution – An Updated Survey.” Swarm and Evolutionary Computation, vol. 27, 2016, pp. 1–30.</a:t>
            </a:r>
            <a:endParaRPr lang="zh-CN" altLang="en-US"/>
          </a:p>
          <a:p>
            <a:r>
              <a:rPr lang="zh-CN" altLang="en-US"/>
              <a:t>Trivedi, Anupam, et al. “A Genetic Algorithm - Differential Evolution Based Hybrid Framework.” Information Sciences, vol. 354, 2016, pp. 275–300.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  <p:tag name="KSO_WM_SLIDE_MODEL_TYPE" val="cover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1056</Words>
  <Application>WPS 演示</Application>
  <PresentationFormat>宽屏</PresentationFormat>
  <Paragraphs>24</Paragraphs>
  <Slides>3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Arial Unicode MS</vt:lpstr>
      <vt:lpstr>等线</vt:lpstr>
      <vt:lpstr>Office 主题​​</vt:lpstr>
      <vt:lpstr>空白演示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Administrator</cp:lastModifiedBy>
  <cp:revision>393</cp:revision>
  <dcterms:created xsi:type="dcterms:W3CDTF">2017-08-03T09:01:00Z</dcterms:created>
  <dcterms:modified xsi:type="dcterms:W3CDTF">2019-03-12T16:24:52Z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2052-11.1.0.8213</vt:lpwstr>
  </property>
</Properties>
</file>